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6" r:id="rId2"/>
    <p:sldId id="272" r:id="rId3"/>
    <p:sldId id="298" r:id="rId4"/>
    <p:sldId id="299" r:id="rId5"/>
    <p:sldId id="276" r:id="rId6"/>
    <p:sldId id="300" r:id="rId7"/>
    <p:sldId id="301" r:id="rId8"/>
    <p:sldId id="302" r:id="rId9"/>
    <p:sldId id="303" r:id="rId10"/>
    <p:sldId id="305" r:id="rId11"/>
    <p:sldId id="306" r:id="rId12"/>
    <p:sldId id="307" r:id="rId13"/>
    <p:sldId id="308" r:id="rId14"/>
    <p:sldId id="309" r:id="rId15"/>
    <p:sldId id="311" r:id="rId16"/>
    <p:sldId id="312"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00B050"/>
    <a:srgbClr val="FFCCFF"/>
    <a:srgbClr val="FFFF00"/>
    <a:srgbClr val="FF3300"/>
    <a:srgbClr val="FF7C80"/>
    <a:srgbClr val="FFCC00"/>
    <a:srgbClr val="F0A334"/>
    <a:srgbClr val="232461"/>
    <a:srgbClr val="FFF0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22" autoAdjust="0"/>
  </p:normalViewPr>
  <p:slideViewPr>
    <p:cSldViewPr snapToGrid="0" snapToObjects="1">
      <p:cViewPr varScale="1">
        <p:scale>
          <a:sx n="74" d="100"/>
          <a:sy n="74" d="100"/>
        </p:scale>
        <p:origin x="72" y="1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2" d="100"/>
          <a:sy n="82" d="100"/>
        </p:scale>
        <p:origin x="2144"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berniukai</a:t>
            </a:r>
          </a:p>
        </c:rich>
      </c:tx>
      <c:layout>
        <c:manualLayout>
          <c:xMode val="edge"/>
          <c:yMode val="edge"/>
          <c:x val="0.34118356299212604"/>
          <c:y val="0.119531242646946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3.8646062344236592E-2"/>
          <c:y val="0.11835696072789445"/>
          <c:w val="0.93635396161417328"/>
          <c:h val="0.76748654235442038"/>
        </c:manualLayout>
      </c:layout>
      <c:barChart>
        <c:barDir val="col"/>
        <c:grouping val="clustered"/>
        <c:varyColors val="0"/>
        <c:ser>
          <c:idx val="0"/>
          <c:order val="0"/>
          <c:tx>
            <c:strRef>
              <c:f>Lapas1!$B$1</c:f>
              <c:strCache>
                <c:ptCount val="1"/>
                <c:pt idx="0">
                  <c:v>SVEIKATAI PALANKUS FB ZONA</c:v>
                </c:pt>
              </c:strCache>
            </c:strRef>
          </c:tx>
          <c:spPr>
            <a:solidFill>
              <a:schemeClr val="accent1"/>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3-E1A3-43A5-8F2F-889BA39C2948}"/>
              </c:ext>
            </c:extLst>
          </c:dPt>
          <c:dPt>
            <c:idx val="1"/>
            <c:invertIfNegative val="0"/>
            <c:bubble3D val="0"/>
            <c:spPr>
              <a:solidFill>
                <a:srgbClr val="00B050"/>
              </a:solidFill>
              <a:ln>
                <a:noFill/>
              </a:ln>
              <a:effectLst/>
            </c:spPr>
            <c:extLst>
              <c:ext xmlns:c16="http://schemas.microsoft.com/office/drawing/2014/chart" uri="{C3380CC4-5D6E-409C-BE32-E72D297353CC}">
                <c16:uniqueId val="{00000004-E1A3-43A5-8F2F-889BA39C2948}"/>
              </c:ext>
            </c:extLst>
          </c:dPt>
          <c:dPt>
            <c:idx val="2"/>
            <c:invertIfNegative val="0"/>
            <c:bubble3D val="0"/>
            <c:spPr>
              <a:solidFill>
                <a:srgbClr val="00B050"/>
              </a:solidFill>
              <a:ln>
                <a:noFill/>
              </a:ln>
              <a:effectLst/>
            </c:spPr>
            <c:extLst>
              <c:ext xmlns:c16="http://schemas.microsoft.com/office/drawing/2014/chart" uri="{C3380CC4-5D6E-409C-BE32-E72D297353CC}">
                <c16:uniqueId val="{00000005-E1A3-43A5-8F2F-889BA39C2948}"/>
              </c:ext>
            </c:extLst>
          </c:dPt>
          <c:dPt>
            <c:idx val="3"/>
            <c:invertIfNegative val="0"/>
            <c:bubble3D val="0"/>
            <c:spPr>
              <a:solidFill>
                <a:srgbClr val="00B050"/>
              </a:solidFill>
              <a:ln>
                <a:noFill/>
              </a:ln>
              <a:effectLst/>
            </c:spPr>
            <c:extLst>
              <c:ext xmlns:c16="http://schemas.microsoft.com/office/drawing/2014/chart" uri="{C3380CC4-5D6E-409C-BE32-E72D297353CC}">
                <c16:uniqueId val="{00000006-E1A3-43A5-8F2F-889BA39C2948}"/>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11 metų</c:v>
                </c:pt>
                <c:pt idx="1">
                  <c:v>12 metų</c:v>
                </c:pt>
                <c:pt idx="2">
                  <c:v>13 metų</c:v>
                </c:pt>
                <c:pt idx="3">
                  <c:v>14 metų</c:v>
                </c:pt>
              </c:strCache>
            </c:strRef>
          </c:cat>
          <c:val>
            <c:numRef>
              <c:f>Lapas1!$B$2:$B$5</c:f>
              <c:numCache>
                <c:formatCode>General</c:formatCode>
                <c:ptCount val="4"/>
                <c:pt idx="0">
                  <c:v>55.1</c:v>
                </c:pt>
                <c:pt idx="1">
                  <c:v>49.2</c:v>
                </c:pt>
                <c:pt idx="2">
                  <c:v>49.5</c:v>
                </c:pt>
                <c:pt idx="3">
                  <c:v>49.5</c:v>
                </c:pt>
              </c:numCache>
            </c:numRef>
          </c:val>
          <c:extLst>
            <c:ext xmlns:c16="http://schemas.microsoft.com/office/drawing/2014/chart" uri="{C3380CC4-5D6E-409C-BE32-E72D297353CC}">
              <c16:uniqueId val="{00000000-E1A3-43A5-8F2F-889BA39C2948}"/>
            </c:ext>
          </c:extLst>
        </c:ser>
        <c:ser>
          <c:idx val="1"/>
          <c:order val="1"/>
          <c:tx>
            <c:strRef>
              <c:f>Lapas1!$C$1</c:f>
              <c:strCache>
                <c:ptCount val="1"/>
                <c:pt idx="0">
                  <c:v>TOBULĖJIMO 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11 metų</c:v>
                </c:pt>
                <c:pt idx="1">
                  <c:v>12 metų</c:v>
                </c:pt>
                <c:pt idx="2">
                  <c:v>13 metų</c:v>
                </c:pt>
                <c:pt idx="3">
                  <c:v>14 metų</c:v>
                </c:pt>
              </c:strCache>
            </c:strRef>
          </c:cat>
          <c:val>
            <c:numRef>
              <c:f>Lapas1!$C$2:$C$5</c:f>
              <c:numCache>
                <c:formatCode>General</c:formatCode>
                <c:ptCount val="4"/>
                <c:pt idx="0">
                  <c:v>42.6</c:v>
                </c:pt>
                <c:pt idx="1">
                  <c:v>48.6</c:v>
                </c:pt>
                <c:pt idx="2">
                  <c:v>50.5</c:v>
                </c:pt>
                <c:pt idx="3">
                  <c:v>47.5</c:v>
                </c:pt>
              </c:numCache>
            </c:numRef>
          </c:val>
          <c:extLst>
            <c:ext xmlns:c16="http://schemas.microsoft.com/office/drawing/2014/chart" uri="{C3380CC4-5D6E-409C-BE32-E72D297353CC}">
              <c16:uniqueId val="{00000001-E1A3-43A5-8F2F-889BA39C2948}"/>
            </c:ext>
          </c:extLst>
        </c:ser>
        <c:ser>
          <c:idx val="2"/>
          <c:order val="2"/>
          <c:tx>
            <c:strRef>
              <c:f>Lapas1!$D$1</c:f>
              <c:strCache>
                <c:ptCount val="1"/>
                <c:pt idx="0">
                  <c:v>SVEIKATOSRIZIKOS ZONA</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11 metų</c:v>
                </c:pt>
                <c:pt idx="1">
                  <c:v>12 metų</c:v>
                </c:pt>
                <c:pt idx="2">
                  <c:v>13 metų</c:v>
                </c:pt>
                <c:pt idx="3">
                  <c:v>14 metų</c:v>
                </c:pt>
              </c:strCache>
            </c:strRef>
          </c:cat>
          <c:val>
            <c:numRef>
              <c:f>Lapas1!$D$2:$D$5</c:f>
              <c:numCache>
                <c:formatCode>General</c:formatCode>
                <c:ptCount val="4"/>
                <c:pt idx="0">
                  <c:v>2.2999999999999998</c:v>
                </c:pt>
                <c:pt idx="1">
                  <c:v>2.2000000000000002</c:v>
                </c:pt>
                <c:pt idx="2">
                  <c:v>0</c:v>
                </c:pt>
                <c:pt idx="3">
                  <c:v>3</c:v>
                </c:pt>
              </c:numCache>
            </c:numRef>
          </c:val>
          <c:extLst>
            <c:ext xmlns:c16="http://schemas.microsoft.com/office/drawing/2014/chart" uri="{C3380CC4-5D6E-409C-BE32-E72D297353CC}">
              <c16:uniqueId val="{00000002-E1A3-43A5-8F2F-889BA39C2948}"/>
            </c:ext>
          </c:extLst>
        </c:ser>
        <c:dLbls>
          <c:showLegendKey val="0"/>
          <c:showVal val="0"/>
          <c:showCatName val="0"/>
          <c:showSerName val="0"/>
          <c:showPercent val="0"/>
          <c:showBubbleSize val="0"/>
        </c:dLbls>
        <c:gapWidth val="219"/>
        <c:overlap val="-27"/>
        <c:axId val="1603763664"/>
        <c:axId val="1497478048"/>
      </c:barChart>
      <c:catAx>
        <c:axId val="160376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1497478048"/>
        <c:crosses val="autoZero"/>
        <c:auto val="1"/>
        <c:lblAlgn val="ctr"/>
        <c:lblOffset val="100"/>
        <c:noMultiLvlLbl val="0"/>
      </c:catAx>
      <c:valAx>
        <c:axId val="1497478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1603763664"/>
        <c:crosses val="autoZero"/>
        <c:crossBetween val="between"/>
      </c:valAx>
      <c:spPr>
        <a:solidFill>
          <a:srgbClr val="99CCFF"/>
        </a:soli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MERGAITĖS</a:t>
            </a:r>
          </a:p>
        </c:rich>
      </c:tx>
      <c:layout>
        <c:manualLayout>
          <c:xMode val="edge"/>
          <c:yMode val="edge"/>
          <c:x val="0.51764168766528285"/>
          <c:y val="8.670316897956897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3.4837069382895408E-2"/>
          <c:y val="7.279942865945023E-2"/>
          <c:w val="0.96652211076484962"/>
          <c:h val="0.78906293614895928"/>
        </c:manualLayout>
      </c:layout>
      <c:barChart>
        <c:barDir val="col"/>
        <c:grouping val="clustered"/>
        <c:varyColors val="0"/>
        <c:ser>
          <c:idx val="0"/>
          <c:order val="0"/>
          <c:tx>
            <c:strRef>
              <c:f>Lapas1!$B$1</c:f>
              <c:strCache>
                <c:ptCount val="1"/>
                <c:pt idx="0">
                  <c:v>Stulpelis1</c:v>
                </c:pt>
              </c:strCache>
            </c:strRef>
          </c:tx>
          <c:spPr>
            <a:solidFill>
              <a:srgbClr val="00B050"/>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3-E34A-450F-8F4F-A4EED954C515}"/>
              </c:ext>
            </c:extLst>
          </c:dPt>
          <c:dPt>
            <c:idx val="1"/>
            <c:invertIfNegative val="0"/>
            <c:bubble3D val="0"/>
            <c:spPr>
              <a:solidFill>
                <a:srgbClr val="00B050"/>
              </a:solidFill>
              <a:ln>
                <a:noFill/>
              </a:ln>
              <a:effectLst/>
            </c:spPr>
            <c:extLst>
              <c:ext xmlns:c16="http://schemas.microsoft.com/office/drawing/2014/chart" uri="{C3380CC4-5D6E-409C-BE32-E72D297353CC}">
                <c16:uniqueId val="{00000004-E34A-450F-8F4F-A4EED954C515}"/>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Lapas1!$B$2:$B$6</c:f>
              <c:numCache>
                <c:formatCode>General</c:formatCode>
                <c:ptCount val="5"/>
                <c:pt idx="0">
                  <c:v>90.9</c:v>
                </c:pt>
                <c:pt idx="1">
                  <c:v>90.5</c:v>
                </c:pt>
                <c:pt idx="2">
                  <c:v>90.3</c:v>
                </c:pt>
                <c:pt idx="3">
                  <c:v>83.8</c:v>
                </c:pt>
                <c:pt idx="4">
                  <c:v>92.1</c:v>
                </c:pt>
              </c:numCache>
            </c:numRef>
          </c:val>
          <c:extLst>
            <c:ext xmlns:c16="http://schemas.microsoft.com/office/drawing/2014/chart" uri="{C3380CC4-5D6E-409C-BE32-E72D297353CC}">
              <c16:uniqueId val="{00000000-E34A-450F-8F4F-A4EED954C515}"/>
            </c:ext>
          </c:extLst>
        </c:ser>
        <c:ser>
          <c:idx val="1"/>
          <c:order val="1"/>
          <c:tx>
            <c:strRef>
              <c:f>Lapas1!$C$1</c:f>
              <c:strCache>
                <c:ptCount val="1"/>
                <c:pt idx="0">
                  <c:v>TOBULĖJIMOZONA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Lapas1!$C$2:$C$6</c:f>
              <c:numCache>
                <c:formatCode>General</c:formatCode>
                <c:ptCount val="5"/>
                <c:pt idx="0">
                  <c:v>7.1</c:v>
                </c:pt>
                <c:pt idx="1">
                  <c:v>8.5</c:v>
                </c:pt>
                <c:pt idx="2">
                  <c:v>9.6999999999999993</c:v>
                </c:pt>
                <c:pt idx="3">
                  <c:v>15.2</c:v>
                </c:pt>
                <c:pt idx="4">
                  <c:v>7.9</c:v>
                </c:pt>
              </c:numCache>
            </c:numRef>
          </c:val>
          <c:extLst>
            <c:ext xmlns:c16="http://schemas.microsoft.com/office/drawing/2014/chart" uri="{C3380CC4-5D6E-409C-BE32-E72D297353CC}">
              <c16:uniqueId val="{00000001-E34A-450F-8F4F-A4EED954C515}"/>
            </c:ext>
          </c:extLst>
        </c:ser>
        <c:ser>
          <c:idx val="2"/>
          <c:order val="2"/>
          <c:tx>
            <c:strRef>
              <c:f>Lapas1!$D$1</c:f>
              <c:strCache>
                <c:ptCount val="1"/>
                <c:pt idx="0">
                  <c:v>SVEIKATOS RIZIKOS ZONA</c:v>
                </c:pt>
              </c:strCache>
            </c:strRef>
          </c:tx>
          <c:spPr>
            <a:solidFill>
              <a:srgbClr val="FF3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Lapas1!$D$2:$D$6</c:f>
              <c:numCache>
                <c:formatCode>General</c:formatCode>
                <c:ptCount val="5"/>
                <c:pt idx="0">
                  <c:v>2</c:v>
                </c:pt>
                <c:pt idx="1">
                  <c:v>1</c:v>
                </c:pt>
                <c:pt idx="2">
                  <c:v>0</c:v>
                </c:pt>
                <c:pt idx="3">
                  <c:v>1</c:v>
                </c:pt>
              </c:numCache>
            </c:numRef>
          </c:val>
          <c:extLst>
            <c:ext xmlns:c16="http://schemas.microsoft.com/office/drawing/2014/chart" uri="{C3380CC4-5D6E-409C-BE32-E72D297353CC}">
              <c16:uniqueId val="{00000002-E34A-450F-8F4F-A4EED954C515}"/>
            </c:ext>
          </c:extLst>
        </c:ser>
        <c:dLbls>
          <c:showLegendKey val="0"/>
          <c:showVal val="0"/>
          <c:showCatName val="0"/>
          <c:showSerName val="0"/>
          <c:showPercent val="0"/>
          <c:showBubbleSize val="0"/>
        </c:dLbls>
        <c:gapWidth val="219"/>
        <c:overlap val="-27"/>
        <c:axId val="604363759"/>
        <c:axId val="987882511"/>
      </c:barChart>
      <c:catAx>
        <c:axId val="604363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987882511"/>
        <c:crosses val="autoZero"/>
        <c:auto val="1"/>
        <c:lblAlgn val="ctr"/>
        <c:lblOffset val="100"/>
        <c:noMultiLvlLbl val="0"/>
      </c:catAx>
      <c:valAx>
        <c:axId val="9878825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604363759"/>
        <c:crosses val="autoZero"/>
        <c:crossBetween val="between"/>
      </c:valAx>
      <c:spPr>
        <a:solidFill>
          <a:srgbClr val="FFCCFF"/>
        </a:soli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BERNIUKAI</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3.6647108932614025E-2"/>
          <c:y val="0.11887731199042256"/>
          <c:w val="0.95295932122259663"/>
          <c:h val="0.73218344235211896"/>
        </c:manualLayout>
      </c:layout>
      <c:barChart>
        <c:barDir val="col"/>
        <c:grouping val="clustered"/>
        <c:varyColors val="0"/>
        <c:ser>
          <c:idx val="0"/>
          <c:order val="0"/>
          <c:tx>
            <c:strRef>
              <c:f>Lapas1!$B$1</c:f>
              <c:strCache>
                <c:ptCount val="1"/>
                <c:pt idx="0">
                  <c:v>SVEIKATAI PALANKUSFP ZONA</c:v>
                </c:pt>
              </c:strCache>
            </c:strRef>
          </c:tx>
          <c:spPr>
            <a:solidFill>
              <a:schemeClr val="accent1"/>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3-62D1-41F1-8A1E-CECC78DF8F50}"/>
              </c:ext>
            </c:extLst>
          </c:dPt>
          <c:dPt>
            <c:idx val="1"/>
            <c:invertIfNegative val="0"/>
            <c:bubble3D val="0"/>
            <c:spPr>
              <a:solidFill>
                <a:srgbClr val="00B050"/>
              </a:solidFill>
              <a:ln>
                <a:noFill/>
              </a:ln>
              <a:effectLst/>
            </c:spPr>
            <c:extLst>
              <c:ext xmlns:c16="http://schemas.microsoft.com/office/drawing/2014/chart" uri="{C3380CC4-5D6E-409C-BE32-E72D297353CC}">
                <c16:uniqueId val="{00000005-62D1-41F1-8A1E-CECC78DF8F50}"/>
              </c:ext>
            </c:extLst>
          </c:dPt>
          <c:dPt>
            <c:idx val="2"/>
            <c:invertIfNegative val="0"/>
            <c:bubble3D val="0"/>
            <c:spPr>
              <a:solidFill>
                <a:srgbClr val="00B050"/>
              </a:solidFill>
              <a:ln>
                <a:noFill/>
              </a:ln>
              <a:effectLst/>
            </c:spPr>
            <c:extLst>
              <c:ext xmlns:c16="http://schemas.microsoft.com/office/drawing/2014/chart" uri="{C3380CC4-5D6E-409C-BE32-E72D297353CC}">
                <c16:uniqueId val="{00000004-62D1-41F1-8A1E-CECC78DF8F50}"/>
              </c:ext>
            </c:extLst>
          </c:dPt>
          <c:dPt>
            <c:idx val="3"/>
            <c:invertIfNegative val="0"/>
            <c:bubble3D val="0"/>
            <c:spPr>
              <a:solidFill>
                <a:srgbClr val="00B050"/>
              </a:solidFill>
              <a:ln>
                <a:noFill/>
              </a:ln>
              <a:effectLst/>
            </c:spPr>
            <c:extLst>
              <c:ext xmlns:c16="http://schemas.microsoft.com/office/drawing/2014/chart" uri="{C3380CC4-5D6E-409C-BE32-E72D297353CC}">
                <c16:uniqueId val="{00000006-62D1-41F1-8A1E-CECC78DF8F50}"/>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Lapas1!$A$2:$A$8</c:f>
              <c:strCache>
                <c:ptCount val="5"/>
                <c:pt idx="0">
                  <c:v>11 METŲ</c:v>
                </c:pt>
                <c:pt idx="1">
                  <c:v>12 METŲ</c:v>
                </c:pt>
                <c:pt idx="2">
                  <c:v>13 METŲ</c:v>
                </c:pt>
                <c:pt idx="3">
                  <c:v>14 METŲ</c:v>
                </c:pt>
                <c:pt idx="4">
                  <c:v>15 METŲ</c:v>
                </c:pt>
              </c:strCache>
            </c:strRef>
          </c:cat>
          <c:val>
            <c:numRef>
              <c:f>Lapas1!$B$2:$B$8</c:f>
              <c:numCache>
                <c:formatCode>General</c:formatCode>
                <c:ptCount val="7"/>
                <c:pt idx="0">
                  <c:v>62.7</c:v>
                </c:pt>
                <c:pt idx="1">
                  <c:v>66.599999999999994</c:v>
                </c:pt>
                <c:pt idx="2">
                  <c:v>66.900000000000006</c:v>
                </c:pt>
                <c:pt idx="3">
                  <c:v>72</c:v>
                </c:pt>
                <c:pt idx="4">
                  <c:v>74.3</c:v>
                </c:pt>
              </c:numCache>
            </c:numRef>
          </c:val>
          <c:extLst>
            <c:ext xmlns:c16="http://schemas.microsoft.com/office/drawing/2014/chart" uri="{C3380CC4-5D6E-409C-BE32-E72D297353CC}">
              <c16:uniqueId val="{00000000-62D1-41F1-8A1E-CECC78DF8F50}"/>
            </c:ext>
          </c:extLst>
        </c:ser>
        <c:ser>
          <c:idx val="1"/>
          <c:order val="1"/>
          <c:tx>
            <c:strRef>
              <c:f>Lapas1!$C$1</c:f>
              <c:strCache>
                <c:ptCount val="1"/>
                <c:pt idx="0">
                  <c:v>TOBULĖJIMO 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Lapas1!$A$2:$A$8</c:f>
              <c:strCache>
                <c:ptCount val="5"/>
                <c:pt idx="0">
                  <c:v>11 METŲ</c:v>
                </c:pt>
                <c:pt idx="1">
                  <c:v>12 METŲ</c:v>
                </c:pt>
                <c:pt idx="2">
                  <c:v>13 METŲ</c:v>
                </c:pt>
                <c:pt idx="3">
                  <c:v>14 METŲ</c:v>
                </c:pt>
                <c:pt idx="4">
                  <c:v>15 METŲ</c:v>
                </c:pt>
              </c:strCache>
            </c:strRef>
          </c:cat>
          <c:val>
            <c:numRef>
              <c:f>Lapas1!$C$2:$C$8</c:f>
              <c:numCache>
                <c:formatCode>General</c:formatCode>
                <c:ptCount val="7"/>
                <c:pt idx="0">
                  <c:v>33.9</c:v>
                </c:pt>
                <c:pt idx="1">
                  <c:v>23.2</c:v>
                </c:pt>
                <c:pt idx="2">
                  <c:v>27.3</c:v>
                </c:pt>
                <c:pt idx="3">
                  <c:v>24.6</c:v>
                </c:pt>
                <c:pt idx="4">
                  <c:v>21.1</c:v>
                </c:pt>
              </c:numCache>
            </c:numRef>
          </c:val>
          <c:extLst>
            <c:ext xmlns:c16="http://schemas.microsoft.com/office/drawing/2014/chart" uri="{C3380CC4-5D6E-409C-BE32-E72D297353CC}">
              <c16:uniqueId val="{00000001-62D1-41F1-8A1E-CECC78DF8F50}"/>
            </c:ext>
          </c:extLst>
        </c:ser>
        <c:ser>
          <c:idx val="2"/>
          <c:order val="2"/>
          <c:tx>
            <c:strRef>
              <c:f>Lapas1!$D$1</c:f>
              <c:strCache>
                <c:ptCount val="1"/>
                <c:pt idx="0">
                  <c:v>SVEIKATOS RIZIKOS ZONA</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Lapas1!$A$2:$A$8</c:f>
              <c:strCache>
                <c:ptCount val="5"/>
                <c:pt idx="0">
                  <c:v>11 METŲ</c:v>
                </c:pt>
                <c:pt idx="1">
                  <c:v>12 METŲ</c:v>
                </c:pt>
                <c:pt idx="2">
                  <c:v>13 METŲ</c:v>
                </c:pt>
                <c:pt idx="3">
                  <c:v>14 METŲ</c:v>
                </c:pt>
                <c:pt idx="4">
                  <c:v>15 METŲ</c:v>
                </c:pt>
              </c:strCache>
            </c:strRef>
          </c:cat>
          <c:val>
            <c:numRef>
              <c:f>Lapas1!$D$2:$D$8</c:f>
              <c:numCache>
                <c:formatCode>General</c:formatCode>
                <c:ptCount val="7"/>
                <c:pt idx="0">
                  <c:v>3.4</c:v>
                </c:pt>
                <c:pt idx="1">
                  <c:v>10.199999999999999</c:v>
                </c:pt>
                <c:pt idx="2">
                  <c:v>5.8</c:v>
                </c:pt>
                <c:pt idx="3">
                  <c:v>3.4</c:v>
                </c:pt>
                <c:pt idx="4">
                  <c:v>4.5999999999999996</c:v>
                </c:pt>
              </c:numCache>
            </c:numRef>
          </c:val>
          <c:extLst>
            <c:ext xmlns:c16="http://schemas.microsoft.com/office/drawing/2014/chart" uri="{C3380CC4-5D6E-409C-BE32-E72D297353CC}">
              <c16:uniqueId val="{00000002-62D1-41F1-8A1E-CECC78DF8F50}"/>
            </c:ext>
          </c:extLst>
        </c:ser>
        <c:dLbls>
          <c:showLegendKey val="0"/>
          <c:showVal val="0"/>
          <c:showCatName val="0"/>
          <c:showSerName val="0"/>
          <c:showPercent val="0"/>
          <c:showBubbleSize val="0"/>
        </c:dLbls>
        <c:gapWidth val="219"/>
        <c:overlap val="-27"/>
        <c:axId val="962853679"/>
        <c:axId val="967177439"/>
      </c:barChart>
      <c:catAx>
        <c:axId val="962853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967177439"/>
        <c:crosses val="autoZero"/>
        <c:auto val="1"/>
        <c:lblAlgn val="ctr"/>
        <c:lblOffset val="100"/>
        <c:noMultiLvlLbl val="0"/>
      </c:catAx>
      <c:valAx>
        <c:axId val="9671774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962853679"/>
        <c:crosses val="autoZero"/>
        <c:crossBetween val="between"/>
      </c:valAx>
      <c:spPr>
        <a:noFill/>
        <a:ln>
          <a:solidFill>
            <a:srgbClr val="92D050"/>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99CCFF"/>
    </a:solidFill>
    <a:ln>
      <a:noFill/>
    </a:ln>
    <a:effectLst/>
  </c:spPr>
  <c:txPr>
    <a:bodyPr/>
    <a:lstStyle/>
    <a:p>
      <a:pPr>
        <a:defRPr/>
      </a:pPr>
      <a:endParaRPr lang="lt-L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MERGAITĖS</a:t>
            </a:r>
          </a:p>
        </c:rich>
      </c:tx>
      <c:layout>
        <c:manualLayout>
          <c:xMode val="edge"/>
          <c:yMode val="edge"/>
          <c:x val="0.49918848259205345"/>
          <c:y val="0.110156243223656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2.8569323686985754E-2"/>
          <c:y val="8.3200720767672195E-2"/>
          <c:w val="0.97143067631301427"/>
          <c:h val="0.81201778961504734"/>
        </c:manualLayout>
      </c:layout>
      <c:barChart>
        <c:barDir val="col"/>
        <c:grouping val="clustered"/>
        <c:varyColors val="0"/>
        <c:ser>
          <c:idx val="0"/>
          <c:order val="0"/>
          <c:tx>
            <c:strRef>
              <c:f>Lapas1!$B$1</c:f>
              <c:strCache>
                <c:ptCount val="1"/>
                <c:pt idx="0">
                  <c:v>SVEIKATAI PALANKUS FP ZONA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Lapas1!$B$2:$B$6</c:f>
              <c:numCache>
                <c:formatCode>General</c:formatCode>
                <c:ptCount val="5"/>
                <c:pt idx="0">
                  <c:v>62.2</c:v>
                </c:pt>
                <c:pt idx="1">
                  <c:v>65</c:v>
                </c:pt>
                <c:pt idx="2">
                  <c:v>63.3</c:v>
                </c:pt>
                <c:pt idx="3">
                  <c:v>62.6</c:v>
                </c:pt>
                <c:pt idx="4">
                  <c:v>57.7</c:v>
                </c:pt>
              </c:numCache>
            </c:numRef>
          </c:val>
          <c:extLst>
            <c:ext xmlns:c16="http://schemas.microsoft.com/office/drawing/2014/chart" uri="{C3380CC4-5D6E-409C-BE32-E72D297353CC}">
              <c16:uniqueId val="{00000000-60E8-415A-93BC-5B98EF5B2E92}"/>
            </c:ext>
          </c:extLst>
        </c:ser>
        <c:ser>
          <c:idx val="1"/>
          <c:order val="1"/>
          <c:tx>
            <c:strRef>
              <c:f>Lapas1!$C$1</c:f>
              <c:strCache>
                <c:ptCount val="1"/>
                <c:pt idx="0">
                  <c:v>TOBULĖJIMO 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Lapas1!$C$2:$C$6</c:f>
              <c:numCache>
                <c:formatCode>General</c:formatCode>
                <c:ptCount val="5"/>
                <c:pt idx="0">
                  <c:v>36</c:v>
                </c:pt>
                <c:pt idx="1">
                  <c:v>26.6</c:v>
                </c:pt>
                <c:pt idx="2">
                  <c:v>28.8</c:v>
                </c:pt>
                <c:pt idx="3">
                  <c:v>32.299999999999997</c:v>
                </c:pt>
                <c:pt idx="4">
                  <c:v>40</c:v>
                </c:pt>
              </c:numCache>
            </c:numRef>
          </c:val>
          <c:extLst>
            <c:ext xmlns:c16="http://schemas.microsoft.com/office/drawing/2014/chart" uri="{C3380CC4-5D6E-409C-BE32-E72D297353CC}">
              <c16:uniqueId val="{00000001-60E8-415A-93BC-5B98EF5B2E92}"/>
            </c:ext>
          </c:extLst>
        </c:ser>
        <c:ser>
          <c:idx val="2"/>
          <c:order val="2"/>
          <c:tx>
            <c:strRef>
              <c:f>Lapas1!$D$1</c:f>
              <c:strCache>
                <c:ptCount val="1"/>
                <c:pt idx="0">
                  <c:v>SVEIKATOS RIZIKOS ZONA</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Lapas1!$D$2:$D$6</c:f>
              <c:numCache>
                <c:formatCode>General</c:formatCode>
                <c:ptCount val="5"/>
                <c:pt idx="0">
                  <c:v>1.8</c:v>
                </c:pt>
                <c:pt idx="1">
                  <c:v>8.4</c:v>
                </c:pt>
                <c:pt idx="2">
                  <c:v>7.9</c:v>
                </c:pt>
                <c:pt idx="3">
                  <c:v>5.0999999999999996</c:v>
                </c:pt>
                <c:pt idx="4">
                  <c:v>2.2999999999999998</c:v>
                </c:pt>
              </c:numCache>
            </c:numRef>
          </c:val>
          <c:extLst>
            <c:ext xmlns:c16="http://schemas.microsoft.com/office/drawing/2014/chart" uri="{C3380CC4-5D6E-409C-BE32-E72D297353CC}">
              <c16:uniqueId val="{00000002-60E8-415A-93BC-5B98EF5B2E92}"/>
            </c:ext>
          </c:extLst>
        </c:ser>
        <c:dLbls>
          <c:showLegendKey val="0"/>
          <c:showVal val="0"/>
          <c:showCatName val="0"/>
          <c:showSerName val="0"/>
          <c:showPercent val="0"/>
          <c:showBubbleSize val="0"/>
        </c:dLbls>
        <c:gapWidth val="219"/>
        <c:overlap val="-27"/>
        <c:axId val="993610767"/>
        <c:axId val="967188671"/>
      </c:barChart>
      <c:catAx>
        <c:axId val="9936107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967188671"/>
        <c:crosses val="autoZero"/>
        <c:auto val="1"/>
        <c:lblAlgn val="ctr"/>
        <c:lblOffset val="100"/>
        <c:noMultiLvlLbl val="0"/>
      </c:catAx>
      <c:valAx>
        <c:axId val="9671886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993610767"/>
        <c:crosses val="autoZero"/>
        <c:crossBetween val="between"/>
      </c:valAx>
      <c:spPr>
        <a:solidFill>
          <a:srgbClr val="FFCCFF"/>
        </a:soli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MERGAITĖS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4.958353838582677E-2"/>
          <c:y val="0.12258992848241089"/>
          <c:w val="0.93635396161417328"/>
          <c:h val="0.751080293363663"/>
        </c:manualLayout>
      </c:layout>
      <c:barChart>
        <c:barDir val="col"/>
        <c:grouping val="clustered"/>
        <c:varyColors val="0"/>
        <c:ser>
          <c:idx val="0"/>
          <c:order val="0"/>
          <c:tx>
            <c:strRef>
              <c:f>Lapas1!$B$1</c:f>
              <c:strCache>
                <c:ptCount val="1"/>
                <c:pt idx="0">
                  <c:v>SVEIKATAI PALANKUS FB ZONA</c:v>
                </c:pt>
              </c:strCache>
            </c:strRef>
          </c:tx>
          <c:spPr>
            <a:solidFill>
              <a:srgbClr val="00B050"/>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9D-487C-8A3A-1CEB13C4AA23}"/>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E9D-487C-8A3A-1CEB13C4AA23}"/>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E9D-487C-8A3A-1CEB13C4AA23}"/>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E9D-487C-8A3A-1CEB13C4AA23}"/>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lt-LT"/>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11 METŲ</c:v>
                </c:pt>
                <c:pt idx="1">
                  <c:v>12 METŲ</c:v>
                </c:pt>
                <c:pt idx="2">
                  <c:v>13 METŲ</c:v>
                </c:pt>
                <c:pt idx="3">
                  <c:v>14 METŲ</c:v>
                </c:pt>
              </c:strCache>
            </c:strRef>
          </c:cat>
          <c:val>
            <c:numRef>
              <c:f>Lapas1!$B$2:$B$5</c:f>
              <c:numCache>
                <c:formatCode>General</c:formatCode>
                <c:ptCount val="4"/>
                <c:pt idx="0">
                  <c:v>53.2</c:v>
                </c:pt>
                <c:pt idx="1">
                  <c:v>54.2</c:v>
                </c:pt>
                <c:pt idx="2">
                  <c:v>52.6</c:v>
                </c:pt>
                <c:pt idx="3">
                  <c:v>46.7</c:v>
                </c:pt>
              </c:numCache>
            </c:numRef>
          </c:val>
          <c:extLst>
            <c:ext xmlns:c16="http://schemas.microsoft.com/office/drawing/2014/chart" uri="{C3380CC4-5D6E-409C-BE32-E72D297353CC}">
              <c16:uniqueId val="{00000000-5E9D-487C-8A3A-1CEB13C4AA23}"/>
            </c:ext>
          </c:extLst>
        </c:ser>
        <c:ser>
          <c:idx val="1"/>
          <c:order val="1"/>
          <c:tx>
            <c:strRef>
              <c:f>Lapas1!$C$1</c:f>
              <c:strCache>
                <c:ptCount val="1"/>
                <c:pt idx="0">
                  <c:v>TOBULĖJIMO 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11 METŲ</c:v>
                </c:pt>
                <c:pt idx="1">
                  <c:v>12 METŲ</c:v>
                </c:pt>
                <c:pt idx="2">
                  <c:v>13 METŲ</c:v>
                </c:pt>
                <c:pt idx="3">
                  <c:v>14 METŲ</c:v>
                </c:pt>
              </c:strCache>
            </c:strRef>
          </c:cat>
          <c:val>
            <c:numRef>
              <c:f>Lapas1!$C$2:$C$5</c:f>
              <c:numCache>
                <c:formatCode>General</c:formatCode>
                <c:ptCount val="4"/>
                <c:pt idx="0">
                  <c:v>42.6</c:v>
                </c:pt>
                <c:pt idx="1">
                  <c:v>41.4</c:v>
                </c:pt>
                <c:pt idx="2">
                  <c:v>44.9</c:v>
                </c:pt>
                <c:pt idx="3">
                  <c:v>51.7</c:v>
                </c:pt>
              </c:numCache>
            </c:numRef>
          </c:val>
          <c:extLst>
            <c:ext xmlns:c16="http://schemas.microsoft.com/office/drawing/2014/chart" uri="{C3380CC4-5D6E-409C-BE32-E72D297353CC}">
              <c16:uniqueId val="{00000001-5E9D-487C-8A3A-1CEB13C4AA23}"/>
            </c:ext>
          </c:extLst>
        </c:ser>
        <c:ser>
          <c:idx val="2"/>
          <c:order val="2"/>
          <c:tx>
            <c:strRef>
              <c:f>Lapas1!$D$1</c:f>
              <c:strCache>
                <c:ptCount val="1"/>
                <c:pt idx="0">
                  <c:v>SVEIKATOSRIZIKOS ZONA</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11 METŲ</c:v>
                </c:pt>
                <c:pt idx="1">
                  <c:v>12 METŲ</c:v>
                </c:pt>
                <c:pt idx="2">
                  <c:v>13 METŲ</c:v>
                </c:pt>
                <c:pt idx="3">
                  <c:v>14 METŲ</c:v>
                </c:pt>
              </c:strCache>
            </c:strRef>
          </c:cat>
          <c:val>
            <c:numRef>
              <c:f>Lapas1!$D$2:$D$5</c:f>
              <c:numCache>
                <c:formatCode>General</c:formatCode>
                <c:ptCount val="4"/>
                <c:pt idx="0">
                  <c:v>4.2</c:v>
                </c:pt>
                <c:pt idx="1">
                  <c:v>4.4000000000000004</c:v>
                </c:pt>
                <c:pt idx="2">
                  <c:v>2.5</c:v>
                </c:pt>
                <c:pt idx="3">
                  <c:v>1.6</c:v>
                </c:pt>
              </c:numCache>
            </c:numRef>
          </c:val>
          <c:extLst>
            <c:ext xmlns:c16="http://schemas.microsoft.com/office/drawing/2014/chart" uri="{C3380CC4-5D6E-409C-BE32-E72D297353CC}">
              <c16:uniqueId val="{00000002-5E9D-487C-8A3A-1CEB13C4AA23}"/>
            </c:ext>
          </c:extLst>
        </c:ser>
        <c:dLbls>
          <c:showLegendKey val="0"/>
          <c:showVal val="0"/>
          <c:showCatName val="0"/>
          <c:showSerName val="0"/>
          <c:showPercent val="0"/>
          <c:showBubbleSize val="0"/>
        </c:dLbls>
        <c:gapWidth val="219"/>
        <c:overlap val="-27"/>
        <c:axId val="1603758064"/>
        <c:axId val="1437706896"/>
      </c:barChart>
      <c:catAx>
        <c:axId val="1603758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1437706896"/>
        <c:crosses val="autoZero"/>
        <c:auto val="1"/>
        <c:lblAlgn val="ctr"/>
        <c:lblOffset val="100"/>
        <c:noMultiLvlLbl val="0"/>
      </c:catAx>
      <c:valAx>
        <c:axId val="1437706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1603758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CCFF"/>
    </a:solidFill>
    <a:ln>
      <a:noFill/>
    </a:ln>
    <a:effectLst/>
  </c:spPr>
  <c:txPr>
    <a:bodyPr/>
    <a:lstStyle/>
    <a:p>
      <a:pPr>
        <a:defRPr/>
      </a:pPr>
      <a:endParaRPr lang="lt-L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BERNIUKAI</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3.3586996967584375E-2"/>
          <c:y val="1.8251327870958425E-2"/>
          <c:w val="0.96641300303241562"/>
          <c:h val="0.81210166084447455"/>
        </c:manualLayout>
      </c:layout>
      <c:barChart>
        <c:barDir val="col"/>
        <c:grouping val="clustered"/>
        <c:varyColors val="0"/>
        <c:ser>
          <c:idx val="0"/>
          <c:order val="0"/>
          <c:tx>
            <c:strRef>
              <c:f>Lapas1!$B$1</c:f>
              <c:strCache>
                <c:ptCount val="1"/>
                <c:pt idx="0">
                  <c:v>SVEIKATAI PALANKUS FB ZONA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11 metų</c:v>
                </c:pt>
                <c:pt idx="1">
                  <c:v>12 metų</c:v>
                </c:pt>
                <c:pt idx="2">
                  <c:v>13 metų</c:v>
                </c:pt>
                <c:pt idx="3">
                  <c:v>14 metų</c:v>
                </c:pt>
              </c:strCache>
            </c:strRef>
          </c:cat>
          <c:val>
            <c:numRef>
              <c:f>Lapas1!$B$2:$B$5</c:f>
              <c:numCache>
                <c:formatCode>General</c:formatCode>
                <c:ptCount val="4"/>
                <c:pt idx="0">
                  <c:v>49.1</c:v>
                </c:pt>
                <c:pt idx="1">
                  <c:v>47.7</c:v>
                </c:pt>
                <c:pt idx="2">
                  <c:v>48</c:v>
                </c:pt>
                <c:pt idx="3">
                  <c:v>50.1</c:v>
                </c:pt>
              </c:numCache>
            </c:numRef>
          </c:val>
          <c:extLst>
            <c:ext xmlns:c16="http://schemas.microsoft.com/office/drawing/2014/chart" uri="{C3380CC4-5D6E-409C-BE32-E72D297353CC}">
              <c16:uniqueId val="{00000000-F441-4DDF-89E8-024FF25DADAE}"/>
            </c:ext>
          </c:extLst>
        </c:ser>
        <c:ser>
          <c:idx val="1"/>
          <c:order val="1"/>
          <c:tx>
            <c:strRef>
              <c:f>Lapas1!$C$1</c:f>
              <c:strCache>
                <c:ptCount val="1"/>
                <c:pt idx="0">
                  <c:v>TOBULĖJIMO 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11 metų</c:v>
                </c:pt>
                <c:pt idx="1">
                  <c:v>12 metų</c:v>
                </c:pt>
                <c:pt idx="2">
                  <c:v>13 metų</c:v>
                </c:pt>
                <c:pt idx="3">
                  <c:v>14 metų</c:v>
                </c:pt>
              </c:strCache>
            </c:strRef>
          </c:cat>
          <c:val>
            <c:numRef>
              <c:f>Lapas1!$C$2:$C$5</c:f>
              <c:numCache>
                <c:formatCode>General</c:formatCode>
                <c:ptCount val="4"/>
                <c:pt idx="0">
                  <c:v>50.9</c:v>
                </c:pt>
                <c:pt idx="1">
                  <c:v>50.1</c:v>
                </c:pt>
                <c:pt idx="2">
                  <c:v>51</c:v>
                </c:pt>
                <c:pt idx="3">
                  <c:v>48.4</c:v>
                </c:pt>
              </c:numCache>
            </c:numRef>
          </c:val>
          <c:extLst>
            <c:ext xmlns:c16="http://schemas.microsoft.com/office/drawing/2014/chart" uri="{C3380CC4-5D6E-409C-BE32-E72D297353CC}">
              <c16:uniqueId val="{00000001-F441-4DDF-89E8-024FF25DADAE}"/>
            </c:ext>
          </c:extLst>
        </c:ser>
        <c:ser>
          <c:idx val="2"/>
          <c:order val="2"/>
          <c:tx>
            <c:strRef>
              <c:f>Lapas1!$D$1</c:f>
              <c:strCache>
                <c:ptCount val="1"/>
                <c:pt idx="0">
                  <c:v>SVEIKATOS RIZIKOS ZONA</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11 metų</c:v>
                </c:pt>
                <c:pt idx="1">
                  <c:v>12 metų</c:v>
                </c:pt>
                <c:pt idx="2">
                  <c:v>13 metų</c:v>
                </c:pt>
                <c:pt idx="3">
                  <c:v>14 metų</c:v>
                </c:pt>
              </c:strCache>
            </c:strRef>
          </c:cat>
          <c:val>
            <c:numRef>
              <c:f>Lapas1!$D$2:$D$5</c:f>
              <c:numCache>
                <c:formatCode>General</c:formatCode>
                <c:ptCount val="4"/>
                <c:pt idx="0">
                  <c:v>0</c:v>
                </c:pt>
                <c:pt idx="1">
                  <c:v>2.2000000000000002</c:v>
                </c:pt>
                <c:pt idx="2">
                  <c:v>1</c:v>
                </c:pt>
                <c:pt idx="3">
                  <c:v>1.5</c:v>
                </c:pt>
              </c:numCache>
            </c:numRef>
          </c:val>
          <c:extLst>
            <c:ext xmlns:c16="http://schemas.microsoft.com/office/drawing/2014/chart" uri="{C3380CC4-5D6E-409C-BE32-E72D297353CC}">
              <c16:uniqueId val="{00000002-F441-4DDF-89E8-024FF25DADAE}"/>
            </c:ext>
          </c:extLst>
        </c:ser>
        <c:dLbls>
          <c:showLegendKey val="0"/>
          <c:showVal val="0"/>
          <c:showCatName val="0"/>
          <c:showSerName val="0"/>
          <c:showPercent val="0"/>
          <c:showBubbleSize val="0"/>
        </c:dLbls>
        <c:gapWidth val="219"/>
        <c:overlap val="-27"/>
        <c:axId val="1495349296"/>
        <c:axId val="1497486368"/>
      </c:barChart>
      <c:catAx>
        <c:axId val="1495349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1497486368"/>
        <c:crosses val="autoZero"/>
        <c:auto val="1"/>
        <c:lblAlgn val="ctr"/>
        <c:lblOffset val="100"/>
        <c:noMultiLvlLbl val="0"/>
      </c:catAx>
      <c:valAx>
        <c:axId val="14974863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1495349296"/>
        <c:crosses val="autoZero"/>
        <c:crossBetween val="between"/>
      </c:valAx>
      <c:spPr>
        <a:solidFill>
          <a:srgbClr val="99CCFF"/>
        </a:soli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MERGAITĖS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4.0709950411089928E-2"/>
          <c:y val="9.2575720190962107E-2"/>
          <c:w val="0.95979146161417328"/>
          <c:h val="0.76748654235442038"/>
        </c:manualLayout>
      </c:layout>
      <c:barChart>
        <c:barDir val="col"/>
        <c:grouping val="clustered"/>
        <c:varyColors val="0"/>
        <c:ser>
          <c:idx val="0"/>
          <c:order val="0"/>
          <c:tx>
            <c:strRef>
              <c:f>Lapas1!$B$1</c:f>
              <c:strCache>
                <c:ptCount val="1"/>
                <c:pt idx="0">
                  <c:v>SVEIKATAI PALANKUS FB ZONA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Lapas1!$A$2:$A$7</c:f>
              <c:strCache>
                <c:ptCount val="5"/>
                <c:pt idx="0">
                  <c:v>11 METŲ</c:v>
                </c:pt>
                <c:pt idx="1">
                  <c:v>12 METŲ</c:v>
                </c:pt>
                <c:pt idx="2">
                  <c:v>13 METŲ</c:v>
                </c:pt>
                <c:pt idx="3">
                  <c:v>14 METŲ</c:v>
                </c:pt>
                <c:pt idx="4">
                  <c:v>15 METŲ</c:v>
                </c:pt>
              </c:strCache>
            </c:strRef>
          </c:cat>
          <c:val>
            <c:numRef>
              <c:f>Lapas1!$B$2:$B$7</c:f>
              <c:numCache>
                <c:formatCode>General</c:formatCode>
                <c:ptCount val="6"/>
                <c:pt idx="0">
                  <c:v>85.7</c:v>
                </c:pt>
                <c:pt idx="1">
                  <c:v>87.3</c:v>
                </c:pt>
                <c:pt idx="2">
                  <c:v>79.8</c:v>
                </c:pt>
                <c:pt idx="3">
                  <c:v>94.6</c:v>
                </c:pt>
                <c:pt idx="4">
                  <c:v>90.3</c:v>
                </c:pt>
              </c:numCache>
            </c:numRef>
          </c:val>
          <c:extLst>
            <c:ext xmlns:c16="http://schemas.microsoft.com/office/drawing/2014/chart" uri="{C3380CC4-5D6E-409C-BE32-E72D297353CC}">
              <c16:uniqueId val="{00000000-D605-4A70-A240-28CEA2A1A7B0}"/>
            </c:ext>
          </c:extLst>
        </c:ser>
        <c:ser>
          <c:idx val="1"/>
          <c:order val="1"/>
          <c:tx>
            <c:strRef>
              <c:f>Lapas1!$C$1</c:f>
              <c:strCache>
                <c:ptCount val="1"/>
                <c:pt idx="0">
                  <c:v>TOBULĖJIMO 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Lapas1!$A$2:$A$7</c:f>
              <c:strCache>
                <c:ptCount val="5"/>
                <c:pt idx="0">
                  <c:v>11 METŲ</c:v>
                </c:pt>
                <c:pt idx="1">
                  <c:v>12 METŲ</c:v>
                </c:pt>
                <c:pt idx="2">
                  <c:v>13 METŲ</c:v>
                </c:pt>
                <c:pt idx="3">
                  <c:v>14 METŲ</c:v>
                </c:pt>
                <c:pt idx="4">
                  <c:v>15 METŲ</c:v>
                </c:pt>
              </c:strCache>
            </c:strRef>
          </c:cat>
          <c:val>
            <c:numRef>
              <c:f>Lapas1!$C$2:$C$7</c:f>
              <c:numCache>
                <c:formatCode>General</c:formatCode>
                <c:ptCount val="6"/>
                <c:pt idx="0">
                  <c:v>14.3</c:v>
                </c:pt>
                <c:pt idx="1">
                  <c:v>12.7</c:v>
                </c:pt>
                <c:pt idx="2">
                  <c:v>20.2</c:v>
                </c:pt>
                <c:pt idx="3">
                  <c:v>5.4</c:v>
                </c:pt>
                <c:pt idx="4">
                  <c:v>9.6999999999999993</c:v>
                </c:pt>
              </c:numCache>
            </c:numRef>
          </c:val>
          <c:extLst>
            <c:ext xmlns:c16="http://schemas.microsoft.com/office/drawing/2014/chart" uri="{C3380CC4-5D6E-409C-BE32-E72D297353CC}">
              <c16:uniqueId val="{00000001-D605-4A70-A240-28CEA2A1A7B0}"/>
            </c:ext>
          </c:extLst>
        </c:ser>
        <c:ser>
          <c:idx val="2"/>
          <c:order val="2"/>
          <c:tx>
            <c:strRef>
              <c:f>Lapas1!$D$1</c:f>
              <c:strCache>
                <c:ptCount val="1"/>
                <c:pt idx="0">
                  <c:v>SVEIKATOS RIZIKOS ZONA</c:v>
                </c:pt>
              </c:strCache>
            </c:strRef>
          </c:tx>
          <c:spPr>
            <a:solidFill>
              <a:srgbClr val="FF3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Lapas1!$A$2:$A$7</c:f>
              <c:strCache>
                <c:ptCount val="5"/>
                <c:pt idx="0">
                  <c:v>11 METŲ</c:v>
                </c:pt>
                <c:pt idx="1">
                  <c:v>12 METŲ</c:v>
                </c:pt>
                <c:pt idx="2">
                  <c:v>13 METŲ</c:v>
                </c:pt>
                <c:pt idx="3">
                  <c:v>14 METŲ</c:v>
                </c:pt>
                <c:pt idx="4">
                  <c:v>15 METŲ</c:v>
                </c:pt>
              </c:strCache>
            </c:strRef>
          </c:cat>
          <c:val>
            <c:numRef>
              <c:f>Lapas1!$D$2:$D$7</c:f>
              <c:numCache>
                <c:formatCode>General</c:formatCode>
                <c:ptCount val="6"/>
              </c:numCache>
            </c:numRef>
          </c:val>
          <c:extLst>
            <c:ext xmlns:c16="http://schemas.microsoft.com/office/drawing/2014/chart" uri="{C3380CC4-5D6E-409C-BE32-E72D297353CC}">
              <c16:uniqueId val="{00000002-D605-4A70-A240-28CEA2A1A7B0}"/>
            </c:ext>
          </c:extLst>
        </c:ser>
        <c:dLbls>
          <c:showLegendKey val="0"/>
          <c:showVal val="0"/>
          <c:showCatName val="0"/>
          <c:showSerName val="0"/>
          <c:showPercent val="0"/>
          <c:showBubbleSize val="0"/>
        </c:dLbls>
        <c:gapWidth val="219"/>
        <c:overlap val="-27"/>
        <c:axId val="1495356896"/>
        <c:axId val="1510932640"/>
      </c:barChart>
      <c:catAx>
        <c:axId val="1495356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1510932640"/>
        <c:crosses val="autoZero"/>
        <c:auto val="1"/>
        <c:lblAlgn val="ctr"/>
        <c:lblOffset val="100"/>
        <c:noMultiLvlLbl val="0"/>
      </c:catAx>
      <c:valAx>
        <c:axId val="1510932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1495356896"/>
        <c:crosses val="autoZero"/>
        <c:crossBetween val="between"/>
      </c:valAx>
      <c:spPr>
        <a:solidFill>
          <a:srgbClr val="FFCCFF"/>
        </a:soli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BERNIUKAI</a:t>
            </a:r>
          </a:p>
        </c:rich>
      </c:tx>
      <c:layout>
        <c:manualLayout>
          <c:xMode val="edge"/>
          <c:yMode val="edge"/>
          <c:x val="0.42739943508251593"/>
          <c:y val="0.13124999192605857"/>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3.8646038385826774E-2"/>
          <c:y val="0.12493367833823336"/>
          <c:w val="0.96135396161417319"/>
          <c:h val="0.65967404898658655"/>
        </c:manualLayout>
      </c:layout>
      <c:barChart>
        <c:barDir val="col"/>
        <c:grouping val="clustered"/>
        <c:varyColors val="0"/>
        <c:ser>
          <c:idx val="0"/>
          <c:order val="0"/>
          <c:tx>
            <c:strRef>
              <c:f>Lapas1!$B$1</c:f>
              <c:strCache>
                <c:ptCount val="1"/>
                <c:pt idx="0">
                  <c:v>SVEIKATAI PALANKUS FB ZONA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Lapas1!$B$2:$B$6</c:f>
              <c:numCache>
                <c:formatCode>General</c:formatCode>
                <c:ptCount val="5"/>
                <c:pt idx="0">
                  <c:v>68.2</c:v>
                </c:pt>
                <c:pt idx="1">
                  <c:v>57.7</c:v>
                </c:pt>
                <c:pt idx="2">
                  <c:v>60.1</c:v>
                </c:pt>
                <c:pt idx="3">
                  <c:v>75</c:v>
                </c:pt>
                <c:pt idx="4">
                  <c:v>88.8</c:v>
                </c:pt>
              </c:numCache>
            </c:numRef>
          </c:val>
          <c:extLst>
            <c:ext xmlns:c16="http://schemas.microsoft.com/office/drawing/2014/chart" uri="{C3380CC4-5D6E-409C-BE32-E72D297353CC}">
              <c16:uniqueId val="{00000000-F807-44E5-959C-0469FD047703}"/>
            </c:ext>
          </c:extLst>
        </c:ser>
        <c:ser>
          <c:idx val="1"/>
          <c:order val="1"/>
          <c:tx>
            <c:strRef>
              <c:f>Lapas1!$C$1</c:f>
              <c:strCache>
                <c:ptCount val="1"/>
                <c:pt idx="0">
                  <c:v>TOBULĖJIMO 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Lapas1!$C$2:$C$6</c:f>
              <c:numCache>
                <c:formatCode>General</c:formatCode>
                <c:ptCount val="5"/>
                <c:pt idx="0">
                  <c:v>29.5</c:v>
                </c:pt>
                <c:pt idx="1">
                  <c:v>40.799999999999997</c:v>
                </c:pt>
                <c:pt idx="2">
                  <c:v>37.9</c:v>
                </c:pt>
                <c:pt idx="3">
                  <c:v>24</c:v>
                </c:pt>
                <c:pt idx="4">
                  <c:v>9.1999999999999993</c:v>
                </c:pt>
              </c:numCache>
            </c:numRef>
          </c:val>
          <c:extLst>
            <c:ext xmlns:c16="http://schemas.microsoft.com/office/drawing/2014/chart" uri="{C3380CC4-5D6E-409C-BE32-E72D297353CC}">
              <c16:uniqueId val="{00000001-F807-44E5-959C-0469FD047703}"/>
            </c:ext>
          </c:extLst>
        </c:ser>
        <c:ser>
          <c:idx val="2"/>
          <c:order val="2"/>
          <c:tx>
            <c:strRef>
              <c:f>Lapas1!$D$1</c:f>
              <c:strCache>
                <c:ptCount val="1"/>
                <c:pt idx="0">
                  <c:v>SVEIKATOSRIZKOS ZONA</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Lapas1!$D$2:$D$6</c:f>
              <c:numCache>
                <c:formatCode>General</c:formatCode>
                <c:ptCount val="5"/>
                <c:pt idx="0">
                  <c:v>2.2999999999999998</c:v>
                </c:pt>
                <c:pt idx="1">
                  <c:v>1.5</c:v>
                </c:pt>
                <c:pt idx="2">
                  <c:v>2</c:v>
                </c:pt>
                <c:pt idx="3">
                  <c:v>1</c:v>
                </c:pt>
                <c:pt idx="4">
                  <c:v>2</c:v>
                </c:pt>
              </c:numCache>
            </c:numRef>
          </c:val>
          <c:extLst>
            <c:ext xmlns:c16="http://schemas.microsoft.com/office/drawing/2014/chart" uri="{C3380CC4-5D6E-409C-BE32-E72D297353CC}">
              <c16:uniqueId val="{00000002-F807-44E5-959C-0469FD047703}"/>
            </c:ext>
          </c:extLst>
        </c:ser>
        <c:dLbls>
          <c:showLegendKey val="0"/>
          <c:showVal val="0"/>
          <c:showCatName val="0"/>
          <c:showSerName val="0"/>
          <c:showPercent val="0"/>
          <c:showBubbleSize val="0"/>
        </c:dLbls>
        <c:gapWidth val="219"/>
        <c:overlap val="-27"/>
        <c:axId val="1500568864"/>
        <c:axId val="1510929312"/>
      </c:barChart>
      <c:catAx>
        <c:axId val="1500568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1510929312"/>
        <c:crosses val="autoZero"/>
        <c:auto val="1"/>
        <c:lblAlgn val="ctr"/>
        <c:lblOffset val="100"/>
        <c:noMultiLvlLbl val="0"/>
      </c:catAx>
      <c:valAx>
        <c:axId val="15109293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1500568864"/>
        <c:crosses val="autoZero"/>
        <c:crossBetween val="between"/>
      </c:valAx>
      <c:spPr>
        <a:solidFill>
          <a:srgbClr val="99CCFF"/>
        </a:soli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MERG</a:t>
            </a:r>
            <a:r>
              <a:rPr lang="lt-LT" i="1" dirty="0"/>
              <a:t>A</a:t>
            </a:r>
            <a:r>
              <a:rPr lang="lt-LT" dirty="0"/>
              <a:t>ITĖS</a:t>
            </a:r>
          </a:p>
        </c:rich>
      </c:tx>
      <c:layout>
        <c:manualLayout>
          <c:xMode val="edge"/>
          <c:yMode val="edge"/>
          <c:x val="0.46287832462387191"/>
          <c:y val="0.11249999307947878"/>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barChart>
        <c:barDir val="col"/>
        <c:grouping val="clustered"/>
        <c:varyColors val="0"/>
        <c:ser>
          <c:idx val="0"/>
          <c:order val="0"/>
          <c:tx>
            <c:strRef>
              <c:f>Lapas1!$B$1</c:f>
              <c:strCache>
                <c:ptCount val="1"/>
                <c:pt idx="0">
                  <c:v>SVEIKATAI PALANKUS FB ZONA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11metų</c:v>
                </c:pt>
                <c:pt idx="1">
                  <c:v>12 metų</c:v>
                </c:pt>
                <c:pt idx="2">
                  <c:v>13 metų</c:v>
                </c:pt>
                <c:pt idx="3">
                  <c:v>14 metų</c:v>
                </c:pt>
                <c:pt idx="4">
                  <c:v>15 METŲ</c:v>
                </c:pt>
              </c:strCache>
            </c:strRef>
          </c:cat>
          <c:val>
            <c:numRef>
              <c:f>Lapas1!$B$2:$B$6</c:f>
              <c:numCache>
                <c:formatCode>General</c:formatCode>
                <c:ptCount val="5"/>
                <c:pt idx="0">
                  <c:v>79.8</c:v>
                </c:pt>
                <c:pt idx="1">
                  <c:v>60.3</c:v>
                </c:pt>
                <c:pt idx="2">
                  <c:v>74.3</c:v>
                </c:pt>
                <c:pt idx="3">
                  <c:v>77</c:v>
                </c:pt>
                <c:pt idx="4">
                  <c:v>80.599999999999994</c:v>
                </c:pt>
              </c:numCache>
            </c:numRef>
          </c:val>
          <c:extLst>
            <c:ext xmlns:c16="http://schemas.microsoft.com/office/drawing/2014/chart" uri="{C3380CC4-5D6E-409C-BE32-E72D297353CC}">
              <c16:uniqueId val="{00000000-9E59-4199-BF5F-76AEE0682184}"/>
            </c:ext>
          </c:extLst>
        </c:ser>
        <c:ser>
          <c:idx val="1"/>
          <c:order val="1"/>
          <c:tx>
            <c:strRef>
              <c:f>Lapas1!$C$1</c:f>
              <c:strCache>
                <c:ptCount val="1"/>
                <c:pt idx="0">
                  <c:v>TOBULĖJIMO 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11metų</c:v>
                </c:pt>
                <c:pt idx="1">
                  <c:v>12 metų</c:v>
                </c:pt>
                <c:pt idx="2">
                  <c:v>13 metų</c:v>
                </c:pt>
                <c:pt idx="3">
                  <c:v>14 metų</c:v>
                </c:pt>
                <c:pt idx="4">
                  <c:v>15 METŲ</c:v>
                </c:pt>
              </c:strCache>
            </c:strRef>
          </c:cat>
          <c:val>
            <c:numRef>
              <c:f>Lapas1!$C$2:$C$6</c:f>
              <c:numCache>
                <c:formatCode>General</c:formatCode>
                <c:ptCount val="5"/>
                <c:pt idx="0">
                  <c:v>16.100000000000001</c:v>
                </c:pt>
                <c:pt idx="1">
                  <c:v>36.700000000000003</c:v>
                </c:pt>
                <c:pt idx="2">
                  <c:v>23.95</c:v>
                </c:pt>
                <c:pt idx="3">
                  <c:v>20.7</c:v>
                </c:pt>
                <c:pt idx="4">
                  <c:v>17.600000000000001</c:v>
                </c:pt>
              </c:numCache>
            </c:numRef>
          </c:val>
          <c:extLst>
            <c:ext xmlns:c16="http://schemas.microsoft.com/office/drawing/2014/chart" uri="{C3380CC4-5D6E-409C-BE32-E72D297353CC}">
              <c16:uniqueId val="{00000001-9E59-4199-BF5F-76AEE0682184}"/>
            </c:ext>
          </c:extLst>
        </c:ser>
        <c:ser>
          <c:idx val="2"/>
          <c:order val="2"/>
          <c:tx>
            <c:strRef>
              <c:f>Lapas1!$D$1</c:f>
              <c:strCache>
                <c:ptCount val="1"/>
                <c:pt idx="0">
                  <c:v>SVEIKATOS RIZIKOS ZONA</c:v>
                </c:pt>
              </c:strCache>
            </c:strRef>
          </c:tx>
          <c:spPr>
            <a:solidFill>
              <a:srgbClr val="FF3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11metų</c:v>
                </c:pt>
                <c:pt idx="1">
                  <c:v>12 metų</c:v>
                </c:pt>
                <c:pt idx="2">
                  <c:v>13 metų</c:v>
                </c:pt>
                <c:pt idx="3">
                  <c:v>14 metų</c:v>
                </c:pt>
                <c:pt idx="4">
                  <c:v>15 METŲ</c:v>
                </c:pt>
              </c:strCache>
            </c:strRef>
          </c:cat>
          <c:val>
            <c:numRef>
              <c:f>Lapas1!$D$2:$D$6</c:f>
              <c:numCache>
                <c:formatCode>General</c:formatCode>
                <c:ptCount val="5"/>
                <c:pt idx="0">
                  <c:v>4.0999999999999996</c:v>
                </c:pt>
                <c:pt idx="1">
                  <c:v>3</c:v>
                </c:pt>
                <c:pt idx="2">
                  <c:v>1.75</c:v>
                </c:pt>
                <c:pt idx="3">
                  <c:v>2.2999999999999998</c:v>
                </c:pt>
                <c:pt idx="4">
                  <c:v>1.8</c:v>
                </c:pt>
              </c:numCache>
            </c:numRef>
          </c:val>
          <c:extLst>
            <c:ext xmlns:c16="http://schemas.microsoft.com/office/drawing/2014/chart" uri="{C3380CC4-5D6E-409C-BE32-E72D297353CC}">
              <c16:uniqueId val="{00000002-9E59-4199-BF5F-76AEE0682184}"/>
            </c:ext>
          </c:extLst>
        </c:ser>
        <c:dLbls>
          <c:showLegendKey val="0"/>
          <c:showVal val="0"/>
          <c:showCatName val="0"/>
          <c:showSerName val="0"/>
          <c:showPercent val="0"/>
          <c:showBubbleSize val="0"/>
        </c:dLbls>
        <c:gapWidth val="219"/>
        <c:overlap val="-27"/>
        <c:axId val="1350782016"/>
        <c:axId val="1510931392"/>
      </c:barChart>
      <c:catAx>
        <c:axId val="1350782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1510931392"/>
        <c:crosses val="autoZero"/>
        <c:auto val="1"/>
        <c:lblAlgn val="ctr"/>
        <c:lblOffset val="100"/>
        <c:noMultiLvlLbl val="0"/>
      </c:catAx>
      <c:valAx>
        <c:axId val="15109313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1350782016"/>
        <c:crosses val="autoZero"/>
        <c:crossBetween val="between"/>
      </c:valAx>
      <c:spPr>
        <a:solidFill>
          <a:srgbClr val="FFCCFF"/>
        </a:soli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BERNIUKAI</a:t>
            </a:r>
          </a:p>
        </c:rich>
      </c:tx>
      <c:layout>
        <c:manualLayout>
          <c:xMode val="edge"/>
          <c:yMode val="edge"/>
          <c:x val="0.36774606299212603"/>
          <c:y val="3.749999769315959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4.6458538385826774E-2"/>
          <c:y val="0.23680085895664008"/>
          <c:w val="0.93635396161417328"/>
          <c:h val="0.63389280057253938"/>
        </c:manualLayout>
      </c:layout>
      <c:barChart>
        <c:barDir val="col"/>
        <c:grouping val="clustered"/>
        <c:varyColors val="0"/>
        <c:ser>
          <c:idx val="0"/>
          <c:order val="0"/>
          <c:tx>
            <c:strRef>
              <c:f>Lapas1!$B$1</c:f>
              <c:strCache>
                <c:ptCount val="1"/>
                <c:pt idx="0">
                  <c:v>SVEIKATAI PALANKUS FP ZONA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15metų</c:v>
                </c:pt>
              </c:strCache>
            </c:strRef>
          </c:cat>
          <c:val>
            <c:numRef>
              <c:f>Lapas1!$B$2:$B$6</c:f>
              <c:numCache>
                <c:formatCode>General</c:formatCode>
                <c:ptCount val="5"/>
                <c:pt idx="0">
                  <c:v>62.92</c:v>
                </c:pt>
                <c:pt idx="1">
                  <c:v>49.8</c:v>
                </c:pt>
                <c:pt idx="2">
                  <c:v>49.7</c:v>
                </c:pt>
                <c:pt idx="3">
                  <c:v>60.6</c:v>
                </c:pt>
                <c:pt idx="4">
                  <c:v>78.8</c:v>
                </c:pt>
              </c:numCache>
            </c:numRef>
          </c:val>
          <c:extLst>
            <c:ext xmlns:c16="http://schemas.microsoft.com/office/drawing/2014/chart" uri="{C3380CC4-5D6E-409C-BE32-E72D297353CC}">
              <c16:uniqueId val="{00000000-7580-4E8F-BD82-906BC9FE4D2C}"/>
            </c:ext>
          </c:extLst>
        </c:ser>
        <c:ser>
          <c:idx val="1"/>
          <c:order val="1"/>
          <c:tx>
            <c:strRef>
              <c:f>Lapas1!$C$1</c:f>
              <c:strCache>
                <c:ptCount val="1"/>
                <c:pt idx="0">
                  <c:v>TOBULĖJIMO 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15metų</c:v>
                </c:pt>
              </c:strCache>
            </c:strRef>
          </c:cat>
          <c:val>
            <c:numRef>
              <c:f>Lapas1!$C$2:$C$6</c:f>
              <c:numCache>
                <c:formatCode>General</c:formatCode>
                <c:ptCount val="5"/>
                <c:pt idx="0">
                  <c:v>31.3</c:v>
                </c:pt>
                <c:pt idx="1">
                  <c:v>34.200000000000003</c:v>
                </c:pt>
                <c:pt idx="2">
                  <c:v>41.4</c:v>
                </c:pt>
                <c:pt idx="3">
                  <c:v>31.8</c:v>
                </c:pt>
                <c:pt idx="4">
                  <c:v>15</c:v>
                </c:pt>
              </c:numCache>
            </c:numRef>
          </c:val>
          <c:extLst>
            <c:ext xmlns:c16="http://schemas.microsoft.com/office/drawing/2014/chart" uri="{C3380CC4-5D6E-409C-BE32-E72D297353CC}">
              <c16:uniqueId val="{00000001-7580-4E8F-BD82-906BC9FE4D2C}"/>
            </c:ext>
          </c:extLst>
        </c:ser>
        <c:ser>
          <c:idx val="2"/>
          <c:order val="2"/>
          <c:tx>
            <c:strRef>
              <c:f>Lapas1!$D$1</c:f>
              <c:strCache>
                <c:ptCount val="1"/>
                <c:pt idx="0">
                  <c:v>SVEIKATOS RIZIKOS ZONA</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15metų</c:v>
                </c:pt>
              </c:strCache>
            </c:strRef>
          </c:cat>
          <c:val>
            <c:numRef>
              <c:f>Lapas1!$D$2:$D$6</c:f>
              <c:numCache>
                <c:formatCode>General</c:formatCode>
                <c:ptCount val="5"/>
                <c:pt idx="0">
                  <c:v>5.78</c:v>
                </c:pt>
                <c:pt idx="1">
                  <c:v>16</c:v>
                </c:pt>
                <c:pt idx="2">
                  <c:v>8.9</c:v>
                </c:pt>
                <c:pt idx="3">
                  <c:v>11</c:v>
                </c:pt>
                <c:pt idx="4">
                  <c:v>6.2</c:v>
                </c:pt>
              </c:numCache>
            </c:numRef>
          </c:val>
          <c:extLst>
            <c:ext xmlns:c16="http://schemas.microsoft.com/office/drawing/2014/chart" uri="{C3380CC4-5D6E-409C-BE32-E72D297353CC}">
              <c16:uniqueId val="{00000002-7580-4E8F-BD82-906BC9FE4D2C}"/>
            </c:ext>
          </c:extLst>
        </c:ser>
        <c:dLbls>
          <c:showLegendKey val="0"/>
          <c:showVal val="0"/>
          <c:showCatName val="0"/>
          <c:showSerName val="0"/>
          <c:showPercent val="0"/>
          <c:showBubbleSize val="0"/>
        </c:dLbls>
        <c:gapWidth val="219"/>
        <c:overlap val="-27"/>
        <c:axId val="732485983"/>
        <c:axId val="771653967"/>
      </c:barChart>
      <c:catAx>
        <c:axId val="732485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771653967"/>
        <c:crosses val="autoZero"/>
        <c:auto val="1"/>
        <c:lblAlgn val="ctr"/>
        <c:lblOffset val="100"/>
        <c:noMultiLvlLbl val="0"/>
      </c:catAx>
      <c:valAx>
        <c:axId val="7716539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7324859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99CCFF"/>
    </a:solidFill>
    <a:ln>
      <a:noFill/>
    </a:ln>
    <a:effectLst/>
  </c:spPr>
  <c:txPr>
    <a:bodyPr/>
    <a:lstStyle/>
    <a:p>
      <a:pPr>
        <a:defRPr/>
      </a:pPr>
      <a:endParaRPr lang="lt-L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MERGAITĖS</a:t>
            </a:r>
          </a:p>
        </c:rich>
      </c:tx>
      <c:layout>
        <c:manualLayout>
          <c:xMode val="edge"/>
          <c:yMode val="edge"/>
          <c:x val="0.58649606299212609"/>
          <c:y val="1.549994334994458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3.8646038385826774E-2"/>
          <c:y val="1.8871282734222554E-2"/>
          <c:w val="0.96135396161417319"/>
          <c:h val="0.82173641268253361"/>
        </c:manualLayout>
      </c:layout>
      <c:barChart>
        <c:barDir val="col"/>
        <c:grouping val="clustered"/>
        <c:varyColors val="0"/>
        <c:ser>
          <c:idx val="0"/>
          <c:order val="0"/>
          <c:tx>
            <c:strRef>
              <c:f>Lapas1!$B$1</c:f>
              <c:strCache>
                <c:ptCount val="1"/>
                <c:pt idx="0">
                  <c:v>SVEIKATAI PALANKUS FP ZONA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Lapas1!$B$2:$B$6</c:f>
              <c:numCache>
                <c:formatCode>General</c:formatCode>
                <c:ptCount val="5"/>
                <c:pt idx="0">
                  <c:v>56.5</c:v>
                </c:pt>
                <c:pt idx="1">
                  <c:v>40.299999999999997</c:v>
                </c:pt>
                <c:pt idx="2">
                  <c:v>39.799999999999997</c:v>
                </c:pt>
                <c:pt idx="3">
                  <c:v>58.9</c:v>
                </c:pt>
                <c:pt idx="4">
                  <c:v>46</c:v>
                </c:pt>
              </c:numCache>
            </c:numRef>
          </c:val>
          <c:extLst>
            <c:ext xmlns:c16="http://schemas.microsoft.com/office/drawing/2014/chart" uri="{C3380CC4-5D6E-409C-BE32-E72D297353CC}">
              <c16:uniqueId val="{00000000-2074-4C7D-86D2-8D768BAFE296}"/>
            </c:ext>
          </c:extLst>
        </c:ser>
        <c:ser>
          <c:idx val="1"/>
          <c:order val="1"/>
          <c:tx>
            <c:strRef>
              <c:f>Lapas1!$C$1</c:f>
              <c:strCache>
                <c:ptCount val="1"/>
                <c:pt idx="0">
                  <c:v>TOBULĖJIMO 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Lapas1!$C$2:$C$6</c:f>
              <c:numCache>
                <c:formatCode>General</c:formatCode>
                <c:ptCount val="5"/>
                <c:pt idx="0">
                  <c:v>39.799999999999997</c:v>
                </c:pt>
                <c:pt idx="1">
                  <c:v>48.2</c:v>
                </c:pt>
                <c:pt idx="2">
                  <c:v>46.8</c:v>
                </c:pt>
                <c:pt idx="3">
                  <c:v>22.2</c:v>
                </c:pt>
                <c:pt idx="4">
                  <c:v>44.4</c:v>
                </c:pt>
              </c:numCache>
            </c:numRef>
          </c:val>
          <c:extLst>
            <c:ext xmlns:c16="http://schemas.microsoft.com/office/drawing/2014/chart" uri="{C3380CC4-5D6E-409C-BE32-E72D297353CC}">
              <c16:uniqueId val="{00000001-2074-4C7D-86D2-8D768BAFE296}"/>
            </c:ext>
          </c:extLst>
        </c:ser>
        <c:ser>
          <c:idx val="2"/>
          <c:order val="2"/>
          <c:tx>
            <c:strRef>
              <c:f>Lapas1!$D$1</c:f>
              <c:strCache>
                <c:ptCount val="1"/>
                <c:pt idx="0">
                  <c:v>SVEIKATOSRIZIKOS ZONA</c:v>
                </c:pt>
              </c:strCache>
            </c:strRef>
          </c:tx>
          <c:spPr>
            <a:solidFill>
              <a:srgbClr val="FF3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 METŲ</c:v>
                </c:pt>
              </c:strCache>
            </c:strRef>
          </c:cat>
          <c:val>
            <c:numRef>
              <c:f>Lapas1!$D$2:$D$6</c:f>
              <c:numCache>
                <c:formatCode>General</c:formatCode>
                <c:ptCount val="5"/>
                <c:pt idx="0">
                  <c:v>3.7</c:v>
                </c:pt>
                <c:pt idx="1">
                  <c:v>11.5</c:v>
                </c:pt>
                <c:pt idx="2">
                  <c:v>13.4</c:v>
                </c:pt>
                <c:pt idx="3">
                  <c:v>18.899999999999999</c:v>
                </c:pt>
                <c:pt idx="4">
                  <c:v>9.6</c:v>
                </c:pt>
              </c:numCache>
            </c:numRef>
          </c:val>
          <c:extLst>
            <c:ext xmlns:c16="http://schemas.microsoft.com/office/drawing/2014/chart" uri="{C3380CC4-5D6E-409C-BE32-E72D297353CC}">
              <c16:uniqueId val="{00000002-2074-4C7D-86D2-8D768BAFE296}"/>
            </c:ext>
          </c:extLst>
        </c:ser>
        <c:dLbls>
          <c:showLegendKey val="0"/>
          <c:showVal val="0"/>
          <c:showCatName val="0"/>
          <c:showSerName val="0"/>
          <c:showPercent val="0"/>
          <c:showBubbleSize val="0"/>
        </c:dLbls>
        <c:gapWidth val="219"/>
        <c:overlap val="-27"/>
        <c:axId val="962854079"/>
        <c:axId val="967187839"/>
      </c:barChart>
      <c:catAx>
        <c:axId val="962854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967187839"/>
        <c:crosses val="autoZero"/>
        <c:auto val="1"/>
        <c:lblAlgn val="ctr"/>
        <c:lblOffset val="100"/>
        <c:noMultiLvlLbl val="0"/>
      </c:catAx>
      <c:valAx>
        <c:axId val="9671878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962854079"/>
        <c:crosses val="autoZero"/>
        <c:crossBetween val="between"/>
      </c:valAx>
      <c:spPr>
        <a:solidFill>
          <a:srgbClr val="FFCCFF"/>
        </a:soli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BERNIUKAI</a:t>
            </a:r>
          </a:p>
        </c:rich>
      </c:tx>
      <c:layout>
        <c:manualLayout>
          <c:xMode val="edge"/>
          <c:yMode val="edge"/>
          <c:x val="0.45792773128589032"/>
          <c:y val="0.10809305088712799"/>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3.3477889235150424E-2"/>
          <c:y val="0.10314839738156663"/>
          <c:w val="0.96652211076484962"/>
          <c:h val="0.76748659995256441"/>
        </c:manualLayout>
      </c:layout>
      <c:barChart>
        <c:barDir val="col"/>
        <c:grouping val="clustered"/>
        <c:varyColors val="0"/>
        <c:ser>
          <c:idx val="0"/>
          <c:order val="0"/>
          <c:tx>
            <c:strRef>
              <c:f>Lapas1!$B$1</c:f>
              <c:strCache>
                <c:ptCount val="1"/>
                <c:pt idx="0">
                  <c:v>SVEIKATAI PALANKUS FP ZONA</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15metų</c:v>
                </c:pt>
              </c:strCache>
            </c:strRef>
          </c:cat>
          <c:val>
            <c:numRef>
              <c:f>Lapas1!$B$2:$B$6</c:f>
              <c:numCache>
                <c:formatCode>General</c:formatCode>
                <c:ptCount val="5"/>
                <c:pt idx="0">
                  <c:v>92.3</c:v>
                </c:pt>
                <c:pt idx="1">
                  <c:v>91.2</c:v>
                </c:pt>
                <c:pt idx="2">
                  <c:v>89.8</c:v>
                </c:pt>
                <c:pt idx="3">
                  <c:v>93.6</c:v>
                </c:pt>
                <c:pt idx="4">
                  <c:v>94.9</c:v>
                </c:pt>
              </c:numCache>
            </c:numRef>
          </c:val>
          <c:extLst>
            <c:ext xmlns:c16="http://schemas.microsoft.com/office/drawing/2014/chart" uri="{C3380CC4-5D6E-409C-BE32-E72D297353CC}">
              <c16:uniqueId val="{00000000-8CFF-4466-AE99-3372C9B34AC7}"/>
            </c:ext>
          </c:extLst>
        </c:ser>
        <c:ser>
          <c:idx val="1"/>
          <c:order val="1"/>
          <c:tx>
            <c:strRef>
              <c:f>Lapas1!$C$1</c:f>
              <c:strCache>
                <c:ptCount val="1"/>
                <c:pt idx="0">
                  <c:v>TOBULĖJIMO ZONA</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15metų</c:v>
                </c:pt>
              </c:strCache>
            </c:strRef>
          </c:cat>
          <c:val>
            <c:numRef>
              <c:f>Lapas1!$C$2:$C$6</c:f>
              <c:numCache>
                <c:formatCode>General</c:formatCode>
                <c:ptCount val="5"/>
                <c:pt idx="0">
                  <c:v>7.7</c:v>
                </c:pt>
                <c:pt idx="1">
                  <c:v>8.8000000000000007</c:v>
                </c:pt>
                <c:pt idx="2">
                  <c:v>10.199999999999999</c:v>
                </c:pt>
                <c:pt idx="3">
                  <c:v>6.4</c:v>
                </c:pt>
                <c:pt idx="4">
                  <c:v>5.0999999999999996</c:v>
                </c:pt>
              </c:numCache>
            </c:numRef>
          </c:val>
          <c:extLst>
            <c:ext xmlns:c16="http://schemas.microsoft.com/office/drawing/2014/chart" uri="{C3380CC4-5D6E-409C-BE32-E72D297353CC}">
              <c16:uniqueId val="{00000001-8CFF-4466-AE99-3372C9B34AC7}"/>
            </c:ext>
          </c:extLst>
        </c:ser>
        <c:ser>
          <c:idx val="2"/>
          <c:order val="2"/>
          <c:tx>
            <c:strRef>
              <c:f>Lapas1!$D$1</c:f>
              <c:strCache>
                <c:ptCount val="1"/>
                <c:pt idx="0">
                  <c:v>SVEIKATOS RIZIKOS ZONA</c:v>
                </c:pt>
              </c:strCache>
            </c:strRef>
          </c:tx>
          <c:spPr>
            <a:solidFill>
              <a:srgbClr val="FF33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11 metų</c:v>
                </c:pt>
                <c:pt idx="1">
                  <c:v>12 metų</c:v>
                </c:pt>
                <c:pt idx="2">
                  <c:v>13 metų</c:v>
                </c:pt>
                <c:pt idx="3">
                  <c:v>14 metų</c:v>
                </c:pt>
                <c:pt idx="4">
                  <c:v>15metų</c:v>
                </c:pt>
              </c:strCache>
            </c:strRef>
          </c:cat>
          <c:val>
            <c:numRef>
              <c:f>Lapas1!$D$2:$D$6</c:f>
              <c:numCache>
                <c:formatCode>General</c:formatCode>
                <c:ptCount val="5"/>
              </c:numCache>
            </c:numRef>
          </c:val>
          <c:extLst>
            <c:ext xmlns:c16="http://schemas.microsoft.com/office/drawing/2014/chart" uri="{C3380CC4-5D6E-409C-BE32-E72D297353CC}">
              <c16:uniqueId val="{00000002-8CFF-4466-AE99-3372C9B34AC7}"/>
            </c:ext>
          </c:extLst>
        </c:ser>
        <c:dLbls>
          <c:showLegendKey val="0"/>
          <c:showVal val="0"/>
          <c:showCatName val="0"/>
          <c:showSerName val="0"/>
          <c:showPercent val="0"/>
          <c:showBubbleSize val="0"/>
        </c:dLbls>
        <c:gapWidth val="219"/>
        <c:overlap val="-27"/>
        <c:axId val="984630175"/>
        <c:axId val="967190751"/>
      </c:barChart>
      <c:catAx>
        <c:axId val="984630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967190751"/>
        <c:crosses val="autoZero"/>
        <c:auto val="1"/>
        <c:lblAlgn val="ctr"/>
        <c:lblOffset val="100"/>
        <c:noMultiLvlLbl val="0"/>
      </c:catAx>
      <c:valAx>
        <c:axId val="9671907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984630175"/>
        <c:crosses val="autoZero"/>
        <c:crossBetween val="between"/>
      </c:valAx>
      <c:spPr>
        <a:solidFill>
          <a:srgbClr val="99CCFF"/>
        </a:soli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B216F1-A487-6141-BE73-BCFF633BBA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B7240BD-A6DB-4145-986F-074A06A3D9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21266F-4811-5249-8447-4BBF36FA167B}" type="datetimeFigureOut">
              <a:rPr lang="en-US" smtClean="0"/>
              <a:t>6/11/2026</a:t>
            </a:fld>
            <a:endParaRPr lang="en-US"/>
          </a:p>
        </p:txBody>
      </p:sp>
      <p:sp>
        <p:nvSpPr>
          <p:cNvPr id="4" name="Footer Placeholder 3">
            <a:extLst>
              <a:ext uri="{FF2B5EF4-FFF2-40B4-BE49-F238E27FC236}">
                <a16:creationId xmlns:a16="http://schemas.microsoft.com/office/drawing/2014/main" id="{78802BCE-7367-F749-AF14-3EA6EF445F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3B901A8-DB78-7B42-9AF4-8323B01EBE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1968F4-68D2-F24D-B6E5-49781D30C969}" type="slidenum">
              <a:rPr lang="en-US" smtClean="0"/>
              <a:t>‹#›</a:t>
            </a:fld>
            <a:endParaRPr lang="en-US"/>
          </a:p>
        </p:txBody>
      </p:sp>
    </p:spTree>
    <p:extLst>
      <p:ext uri="{BB962C8B-B14F-4D97-AF65-F5344CB8AC3E}">
        <p14:creationId xmlns:p14="http://schemas.microsoft.com/office/powerpoint/2010/main" val="246603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508B3B-7D1A-2944-891A-746EFB2446D5}" type="datetimeFigureOut">
              <a:rPr lang="en-US" smtClean="0"/>
              <a:t>6/11/2026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331CC-8A06-6844-B66C-D2205B6DB553}" type="slidenum">
              <a:rPr lang="en-US" smtClean="0"/>
              <a:t>‹#›</a:t>
            </a:fld>
            <a:endParaRPr lang="en-US"/>
          </a:p>
        </p:txBody>
      </p:sp>
    </p:spTree>
    <p:extLst>
      <p:ext uri="{BB962C8B-B14F-4D97-AF65-F5344CB8AC3E}">
        <p14:creationId xmlns:p14="http://schemas.microsoft.com/office/powerpoint/2010/main" val="1417252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fld id="{6D6331CC-8A06-6844-B66C-D2205B6DB553}" type="slidenum">
              <a:rPr lang="en-US" smtClean="0"/>
              <a:t>13</a:t>
            </a:fld>
            <a:endParaRPr lang="en-US"/>
          </a:p>
        </p:txBody>
      </p:sp>
    </p:spTree>
    <p:extLst>
      <p:ext uri="{BB962C8B-B14F-4D97-AF65-F5344CB8AC3E}">
        <p14:creationId xmlns:p14="http://schemas.microsoft.com/office/powerpoint/2010/main" val="41983865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564B1B-61ED-C442-86AB-4C2AF1E53F6C}"/>
              </a:ext>
            </a:extLst>
          </p:cNvPr>
          <p:cNvSpPr>
            <a:spLocks noGrp="1"/>
          </p:cNvSpPr>
          <p:nvPr>
            <p:ph type="subTitle" idx="1" hasCustomPrompt="1"/>
          </p:nvPr>
        </p:nvSpPr>
        <p:spPr>
          <a:xfrm>
            <a:off x="646176" y="4999382"/>
            <a:ext cx="6943344" cy="1035658"/>
          </a:xfrm>
        </p:spPr>
        <p:txBody>
          <a:bodyPr>
            <a:normAutofit/>
          </a:bodyPr>
          <a:lstStyle>
            <a:lvl1pPr marL="0" indent="0" algn="l">
              <a:buNone/>
              <a:defRPr sz="20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5" name="Footer Placeholder 4">
            <a:extLst>
              <a:ext uri="{FF2B5EF4-FFF2-40B4-BE49-F238E27FC236}">
                <a16:creationId xmlns:a16="http://schemas.microsoft.com/office/drawing/2014/main" id="{8371F221-997F-ED49-809C-691CF821CD22}"/>
              </a:ext>
            </a:extLst>
          </p:cNvPr>
          <p:cNvSpPr>
            <a:spLocks noGrp="1"/>
          </p:cNvSpPr>
          <p:nvPr>
            <p:ph type="ftr" sz="quarter" idx="11"/>
          </p:nvPr>
        </p:nvSpPr>
        <p:spPr>
          <a:xfrm>
            <a:off x="646176" y="1704110"/>
            <a:ext cx="10674096" cy="2898244"/>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6500">
                <a:solidFill>
                  <a:schemeClr val="bg1"/>
                </a:solidFill>
              </a:defRPr>
            </a:lvl1pPr>
          </a:lstStyle>
          <a:p>
            <a:r>
              <a:rPr lang="en-GB" cap="all" dirty="0">
                <a:latin typeface="Rando" pitchFamily="2" charset="77"/>
                <a:ea typeface="+mj-ea"/>
                <a:cs typeface="Rando" pitchFamily="2" charset="77"/>
              </a:rPr>
              <a:t>Title name sit </a:t>
            </a:r>
            <a:r>
              <a:rPr lang="en-GB" cap="all" dirty="0" err="1">
                <a:latin typeface="Rando" pitchFamily="2" charset="77"/>
                <a:ea typeface="+mj-ea"/>
                <a:cs typeface="Rando" pitchFamily="2" charset="77"/>
              </a:rPr>
              <a:t>amet</a:t>
            </a:r>
            <a:endParaRPr lang="en-GB" cap="all" dirty="0">
              <a:latin typeface="Rando" pitchFamily="2" charset="77"/>
              <a:ea typeface="+mj-ea"/>
              <a:cs typeface="Rando" pitchFamily="2" charset="77"/>
            </a:endParaRPr>
          </a:p>
          <a:p>
            <a:r>
              <a:rPr lang="en-GB" cap="all" dirty="0" err="1">
                <a:latin typeface="Rando" pitchFamily="2" charset="77"/>
                <a:ea typeface="+mj-ea"/>
                <a:cs typeface="Rando" pitchFamily="2" charset="77"/>
              </a:rPr>
              <a:t>dolor</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delenit</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augue</a:t>
            </a:r>
            <a:endParaRPr lang="en-US" dirty="0"/>
          </a:p>
        </p:txBody>
      </p:sp>
    </p:spTree>
    <p:extLst>
      <p:ext uri="{BB962C8B-B14F-4D97-AF65-F5344CB8AC3E}">
        <p14:creationId xmlns:p14="http://schemas.microsoft.com/office/powerpoint/2010/main" val="1375117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ght photo">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DCA5614-4765-F541-AA05-8DC729D23044}"/>
              </a:ext>
            </a:extLst>
          </p:cNvPr>
          <p:cNvSpPr>
            <a:spLocks noGrp="1"/>
          </p:cNvSpPr>
          <p:nvPr>
            <p:ph type="pic" sz="quarter" idx="15"/>
          </p:nvPr>
        </p:nvSpPr>
        <p:spPr>
          <a:xfrm>
            <a:off x="6980237"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11" name="Title 1">
            <a:extLst>
              <a:ext uri="{FF2B5EF4-FFF2-40B4-BE49-F238E27FC236}">
                <a16:creationId xmlns:a16="http://schemas.microsoft.com/office/drawing/2014/main" id="{119D824D-901D-534F-A3DF-45E978844496}"/>
              </a:ext>
            </a:extLst>
          </p:cNvPr>
          <p:cNvSpPr>
            <a:spLocks noGrp="1"/>
          </p:cNvSpPr>
          <p:nvPr>
            <p:ph type="title" hasCustomPrompt="1"/>
          </p:nvPr>
        </p:nvSpPr>
        <p:spPr>
          <a:xfrm>
            <a:off x="656018"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2" name="Text Placeholder 7">
            <a:extLst>
              <a:ext uri="{FF2B5EF4-FFF2-40B4-BE49-F238E27FC236}">
                <a16:creationId xmlns:a16="http://schemas.microsoft.com/office/drawing/2014/main" id="{CE252206-42D5-D847-BE35-DDBBCC0E17A9}"/>
              </a:ext>
            </a:extLst>
          </p:cNvPr>
          <p:cNvSpPr>
            <a:spLocks noGrp="1"/>
          </p:cNvSpPr>
          <p:nvPr>
            <p:ph type="body" sz="quarter" idx="13" hasCustomPrompt="1"/>
          </p:nvPr>
        </p:nvSpPr>
        <p:spPr>
          <a:xfrm>
            <a:off x="656019"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3" name="Text Placeholder 7">
            <a:extLst>
              <a:ext uri="{FF2B5EF4-FFF2-40B4-BE49-F238E27FC236}">
                <a16:creationId xmlns:a16="http://schemas.microsoft.com/office/drawing/2014/main" id="{E8F16DF9-0B8E-B844-81F8-8A49EAC03036}"/>
              </a:ext>
            </a:extLst>
          </p:cNvPr>
          <p:cNvSpPr>
            <a:spLocks noGrp="1"/>
          </p:cNvSpPr>
          <p:nvPr>
            <p:ph type="body" sz="quarter" idx="14" hasCustomPrompt="1"/>
          </p:nvPr>
        </p:nvSpPr>
        <p:spPr>
          <a:xfrm>
            <a:off x="655320" y="3036272"/>
            <a:ext cx="5078009"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Footer Placeholder 3">
            <a:extLst>
              <a:ext uri="{FF2B5EF4-FFF2-40B4-BE49-F238E27FC236}">
                <a16:creationId xmlns:a16="http://schemas.microsoft.com/office/drawing/2014/main" id="{659ACDB6-E28F-7640-AB17-4ACE9C313851}"/>
              </a:ext>
            </a:extLst>
          </p:cNvPr>
          <p:cNvSpPr>
            <a:spLocks noGrp="1"/>
          </p:cNvSpPr>
          <p:nvPr>
            <p:ph type="ftr" sz="quarter" idx="11"/>
          </p:nvPr>
        </p:nvSpPr>
        <p:spPr>
          <a:xfrm>
            <a:off x="655320" y="6212182"/>
            <a:ext cx="5760021" cy="344932"/>
          </a:xfrm>
        </p:spPr>
        <p:txBody>
          <a:bodyPr anchor="t"/>
          <a:lstStyle/>
          <a:p>
            <a:r>
              <a:rPr lang="en-US" dirty="0"/>
              <a:t>Presentation name</a:t>
            </a:r>
          </a:p>
        </p:txBody>
      </p:sp>
    </p:spTree>
    <p:extLst>
      <p:ext uri="{BB962C8B-B14F-4D97-AF65-F5344CB8AC3E}">
        <p14:creationId xmlns:p14="http://schemas.microsoft.com/office/powerpoint/2010/main" val="3620352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pater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538886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0" y="2279800"/>
            <a:ext cx="5389563"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pic>
        <p:nvPicPr>
          <p:cNvPr id="4" name="Picture 3">
            <a:extLst>
              <a:ext uri="{FF2B5EF4-FFF2-40B4-BE49-F238E27FC236}">
                <a16:creationId xmlns:a16="http://schemas.microsoft.com/office/drawing/2014/main" id="{2377749F-8390-E243-ADCB-58126340A34B}"/>
              </a:ext>
            </a:extLst>
          </p:cNvPr>
          <p:cNvPicPr>
            <a:picLocks noChangeAspect="1"/>
          </p:cNvPicPr>
          <p:nvPr userDrawn="1"/>
        </p:nvPicPr>
        <p:blipFill>
          <a:blip r:embed="rId2"/>
          <a:stretch>
            <a:fillRect/>
          </a:stretch>
        </p:blipFill>
        <p:spPr>
          <a:xfrm>
            <a:off x="6972300" y="0"/>
            <a:ext cx="5219700" cy="6858000"/>
          </a:xfrm>
          <a:prstGeom prst="rect">
            <a:avLst/>
          </a:prstGeom>
        </p:spPr>
      </p:pic>
      <p:sp>
        <p:nvSpPr>
          <p:cNvPr id="11" name="Footer Placeholder 3">
            <a:extLst>
              <a:ext uri="{FF2B5EF4-FFF2-40B4-BE49-F238E27FC236}">
                <a16:creationId xmlns:a16="http://schemas.microsoft.com/office/drawing/2014/main" id="{CA5C77E7-B9F8-4E40-BB44-C84CB6A900C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7" name="Text Placeholder 7">
            <a:extLst>
              <a:ext uri="{FF2B5EF4-FFF2-40B4-BE49-F238E27FC236}">
                <a16:creationId xmlns:a16="http://schemas.microsoft.com/office/drawing/2014/main" id="{ECA13886-5608-4848-ABA7-8B1690CF97C7}"/>
              </a:ext>
            </a:extLst>
          </p:cNvPr>
          <p:cNvSpPr>
            <a:spLocks noGrp="1"/>
          </p:cNvSpPr>
          <p:nvPr>
            <p:ph type="body" sz="quarter" idx="14" hasCustomPrompt="1"/>
          </p:nvPr>
        </p:nvSpPr>
        <p:spPr>
          <a:xfrm>
            <a:off x="655320" y="3036271"/>
            <a:ext cx="5085723" cy="3080661"/>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Tree>
    <p:extLst>
      <p:ext uri="{BB962C8B-B14F-4D97-AF65-F5344CB8AC3E}">
        <p14:creationId xmlns:p14="http://schemas.microsoft.com/office/powerpoint/2010/main" val="2191155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C3CE9EE-5F09-D847-95F9-1179A60D714E}"/>
              </a:ext>
            </a:extLst>
          </p:cNvPr>
          <p:cNvSpPr>
            <a:spLocks noGrp="1"/>
          </p:cNvSpPr>
          <p:nvPr>
            <p:ph type="title" hasCustomPrompt="1"/>
          </p:nvPr>
        </p:nvSpPr>
        <p:spPr>
          <a:xfrm>
            <a:off x="655320" y="741068"/>
            <a:ext cx="10337944" cy="1262507"/>
          </a:xfrm>
        </p:spPr>
        <p:txBody>
          <a:bodyPr/>
          <a:lstStyle>
            <a:lvl1pPr>
              <a:defRPr sz="4000"/>
            </a:lvl1pPr>
          </a:lstStyle>
          <a:p>
            <a:r>
              <a:rPr lang="en-GB" dirty="0"/>
              <a:t>Title name lorem </a:t>
            </a:r>
            <a:r>
              <a:rPr lang="en-GB" dirty="0" err="1"/>
              <a:t>laoreet</a:t>
            </a:r>
            <a:r>
              <a:rPr lang="en-GB" dirty="0"/>
              <a:t> </a:t>
            </a:r>
            <a:br>
              <a:rPr lang="en-GB" dirty="0"/>
            </a:br>
            <a:r>
              <a:rPr lang="en-GB" dirty="0" err="1"/>
              <a:t>dolor</a:t>
            </a:r>
            <a:r>
              <a:rPr lang="en-GB" dirty="0"/>
              <a:t> ipsum long</a:t>
            </a:r>
            <a:endParaRPr lang="en-US" dirty="0"/>
          </a:p>
        </p:txBody>
      </p:sp>
      <p:sp>
        <p:nvSpPr>
          <p:cNvPr id="3" name="Table Placeholder 2">
            <a:extLst>
              <a:ext uri="{FF2B5EF4-FFF2-40B4-BE49-F238E27FC236}">
                <a16:creationId xmlns:a16="http://schemas.microsoft.com/office/drawing/2014/main" id="{514FC6B4-6C83-694F-ABD9-039F4F7B971D}"/>
              </a:ext>
            </a:extLst>
          </p:cNvPr>
          <p:cNvSpPr>
            <a:spLocks noGrp="1"/>
          </p:cNvSpPr>
          <p:nvPr>
            <p:ph type="tbl" sz="quarter" idx="13"/>
          </p:nvPr>
        </p:nvSpPr>
        <p:spPr>
          <a:xfrm>
            <a:off x="655639" y="2327275"/>
            <a:ext cx="10337944" cy="3554413"/>
          </a:xfrm>
        </p:spPr>
        <p:txBody>
          <a:bodyPr anchor="ctr"/>
          <a:lstStyle>
            <a:lvl1pPr marL="0" indent="0" algn="ctr">
              <a:buNone/>
              <a:defRPr/>
            </a:lvl1pPr>
          </a:lstStyle>
          <a:p>
            <a:endParaRPr lang="en-US" dirty="0"/>
          </a:p>
        </p:txBody>
      </p:sp>
      <p:sp>
        <p:nvSpPr>
          <p:cNvPr id="15" name="Footer Placeholder 3">
            <a:extLst>
              <a:ext uri="{FF2B5EF4-FFF2-40B4-BE49-F238E27FC236}">
                <a16:creationId xmlns:a16="http://schemas.microsoft.com/office/drawing/2014/main" id="{1CB6C9A1-E5D3-004F-B30C-FD7B186EAE3C}"/>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7" name="Slide Number Placeholder 4">
            <a:extLst>
              <a:ext uri="{FF2B5EF4-FFF2-40B4-BE49-F238E27FC236}">
                <a16:creationId xmlns:a16="http://schemas.microsoft.com/office/drawing/2014/main" id="{1C05F0C5-5E0E-0541-9928-23C9A7295ED9}"/>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532855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564B1B-61ED-C442-86AB-4C2AF1E53F6C}"/>
              </a:ext>
            </a:extLst>
          </p:cNvPr>
          <p:cNvSpPr>
            <a:spLocks noGrp="1"/>
          </p:cNvSpPr>
          <p:nvPr>
            <p:ph type="subTitle" idx="1" hasCustomPrompt="1"/>
          </p:nvPr>
        </p:nvSpPr>
        <p:spPr>
          <a:xfrm>
            <a:off x="646176" y="4978598"/>
            <a:ext cx="3408240" cy="1330037"/>
          </a:xfrm>
        </p:spPr>
        <p:txBody>
          <a:bodyPr>
            <a:normAutofit/>
          </a:bodyPr>
          <a:lstStyle>
            <a:lvl1pPr marL="0" indent="0" algn="l">
              <a:buNone/>
              <a:defRPr sz="18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Phone: (8 46) 39 8908</a:t>
            </a:r>
          </a:p>
          <a:p>
            <a:r>
              <a:rPr lang="en-US" dirty="0"/>
              <a:t>Email: </a:t>
            </a:r>
            <a:r>
              <a:rPr lang="en-US" dirty="0" err="1"/>
              <a:t>informacija@ku.lt</a:t>
            </a:r>
            <a:endParaRPr lang="en-US" dirty="0"/>
          </a:p>
          <a:p>
            <a:r>
              <a:rPr lang="en-US" dirty="0"/>
              <a:t>Web: </a:t>
            </a:r>
            <a:r>
              <a:rPr lang="en-US" dirty="0" err="1"/>
              <a:t>ku.lt</a:t>
            </a:r>
            <a:endParaRPr lang="en-US" dirty="0"/>
          </a:p>
        </p:txBody>
      </p:sp>
      <p:sp>
        <p:nvSpPr>
          <p:cNvPr id="7" name="Text Placeholder 6">
            <a:extLst>
              <a:ext uri="{FF2B5EF4-FFF2-40B4-BE49-F238E27FC236}">
                <a16:creationId xmlns:a16="http://schemas.microsoft.com/office/drawing/2014/main" id="{B948F23E-95A5-D34A-AE4F-61DCCD2D3A53}"/>
              </a:ext>
            </a:extLst>
          </p:cNvPr>
          <p:cNvSpPr>
            <a:spLocks noGrp="1"/>
          </p:cNvSpPr>
          <p:nvPr>
            <p:ph type="body" sz="quarter" idx="12" hasCustomPrompt="1"/>
          </p:nvPr>
        </p:nvSpPr>
        <p:spPr>
          <a:xfrm>
            <a:off x="4238129" y="4969560"/>
            <a:ext cx="4593360" cy="1330037"/>
          </a:xfrm>
        </p:spPr>
        <p:txBody>
          <a:bodyPr>
            <a:noAutofit/>
          </a:bodyPr>
          <a:lstStyle>
            <a:lvl1pPr marL="0" indent="0">
              <a:buNone/>
              <a:defRPr sz="1800" b="0" i="0">
                <a:solidFill>
                  <a:srgbClr val="FFFFFF"/>
                </a:solidFill>
                <a:latin typeface="Space Grotesk Medium" pitchFamily="2" charset="77"/>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marL="0" marR="0" lvl="0" indent="0" algn="l" defTabSz="914400" rtl="0" eaLnBrk="1" fontAlgn="auto" latinLnBrk="0" hangingPunct="1">
              <a:lnSpc>
                <a:spcPct val="90000"/>
              </a:lnSpc>
              <a:spcBef>
                <a:spcPts val="1000"/>
              </a:spcBef>
              <a:spcAft>
                <a:spcPts val="0"/>
              </a:spcAft>
              <a:buClr>
                <a:srgbClr val="2E34D1"/>
              </a:buClr>
              <a:buSzPct val="130000"/>
              <a:buFont typeface="System Font Regular"/>
              <a:buNone/>
              <a:tabLst/>
              <a:defRPr/>
            </a:pPr>
            <a:r>
              <a:rPr lang="lt-LT" dirty="0"/>
              <a:t>Klaipėdos universiteto miestelis</a:t>
            </a:r>
          </a:p>
          <a:p>
            <a:r>
              <a:rPr lang="en-US" dirty="0" err="1"/>
              <a:t>Herkaus</a:t>
            </a:r>
            <a:r>
              <a:rPr lang="en-US" dirty="0"/>
              <a:t> </a:t>
            </a:r>
            <a:r>
              <a:rPr lang="en-US" dirty="0" err="1"/>
              <a:t>Manto</a:t>
            </a:r>
            <a:r>
              <a:rPr lang="en-US" dirty="0"/>
              <a:t> g. </a:t>
            </a:r>
          </a:p>
          <a:p>
            <a:r>
              <a:rPr lang="en-US" dirty="0"/>
              <a:t>84</a:t>
            </a:r>
            <a:r>
              <a:rPr lang="lt-LT" dirty="0"/>
              <a:t>92294, Klaipėda</a:t>
            </a:r>
            <a:endParaRPr lang="en-US" dirty="0"/>
          </a:p>
        </p:txBody>
      </p:sp>
      <p:sp>
        <p:nvSpPr>
          <p:cNvPr id="8" name="Title 7">
            <a:extLst>
              <a:ext uri="{FF2B5EF4-FFF2-40B4-BE49-F238E27FC236}">
                <a16:creationId xmlns:a16="http://schemas.microsoft.com/office/drawing/2014/main" id="{09384C7A-DF3F-4A43-8DD4-55607F417E17}"/>
              </a:ext>
            </a:extLst>
          </p:cNvPr>
          <p:cNvSpPr>
            <a:spLocks noGrp="1"/>
          </p:cNvSpPr>
          <p:nvPr>
            <p:ph type="title" hasCustomPrompt="1"/>
          </p:nvPr>
        </p:nvSpPr>
        <p:spPr>
          <a:xfrm>
            <a:off x="646175" y="2465593"/>
            <a:ext cx="10646664" cy="1926813"/>
          </a:xfrm>
        </p:spPr>
        <p:txBody>
          <a:bodyPr anchor="ctr"/>
          <a:lstStyle>
            <a:lvl1pPr marL="0" marR="0" indent="0" algn="l" defTabSz="914400" rtl="0" eaLnBrk="1" fontAlgn="auto" latinLnBrk="0" hangingPunct="1">
              <a:lnSpc>
                <a:spcPct val="90000"/>
              </a:lnSpc>
              <a:spcBef>
                <a:spcPct val="0"/>
              </a:spcBef>
              <a:spcAft>
                <a:spcPts val="0"/>
              </a:spcAft>
              <a:buClrTx/>
              <a:buSzTx/>
              <a:buFontTx/>
              <a:buNone/>
              <a:tabLst/>
              <a:defRPr sz="6500">
                <a:solidFill>
                  <a:srgbClr val="FFFFFF"/>
                </a:solidFill>
              </a:defRPr>
            </a:lvl1pPr>
          </a:lstStyle>
          <a:p>
            <a:r>
              <a:rPr lang="lt-LT" cap="all" dirty="0">
                <a:latin typeface="Rando" pitchFamily="2" charset="77"/>
                <a:ea typeface="+mj-ea"/>
                <a:cs typeface="Rando" pitchFamily="2" charset="77"/>
              </a:rPr>
              <a:t>Ačiū už dėmesį.</a:t>
            </a:r>
            <a:endParaRPr lang="en-US" dirty="0"/>
          </a:p>
        </p:txBody>
      </p:sp>
    </p:spTree>
    <p:extLst>
      <p:ext uri="{BB962C8B-B14F-4D97-AF65-F5344CB8AC3E}">
        <p14:creationId xmlns:p14="http://schemas.microsoft.com/office/powerpoint/2010/main" val="348417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05397-1F87-F14A-ACB1-BA54218D207C}"/>
              </a:ext>
            </a:extLst>
          </p:cNvPr>
          <p:cNvSpPr>
            <a:spLocks noGrp="1"/>
          </p:cNvSpPr>
          <p:nvPr>
            <p:ph type="title" hasCustomPrompt="1"/>
          </p:nvPr>
        </p:nvSpPr>
        <p:spPr>
          <a:xfrm>
            <a:off x="655320" y="741068"/>
            <a:ext cx="10518648" cy="3629764"/>
          </a:xfrm>
        </p:spPr>
        <p:txBody>
          <a:bodyPr anchor="b"/>
          <a:lstStyle>
            <a:lvl1pPr>
              <a:defRPr/>
            </a:lvl1pPr>
          </a:lstStyle>
          <a:p>
            <a:r>
              <a:rPr lang="en-GB" dirty="0" err="1"/>
              <a:t>SubTitle</a:t>
            </a:r>
            <a:r>
              <a:rPr lang="en-GB" dirty="0"/>
              <a:t> name sit </a:t>
            </a:r>
            <a:r>
              <a:rPr lang="en-GB" dirty="0" err="1"/>
              <a:t>amet</a:t>
            </a:r>
            <a:br>
              <a:rPr lang="en-GB" dirty="0"/>
            </a:br>
            <a:r>
              <a:rPr lang="en-GB" dirty="0" err="1"/>
              <a:t>dolor</a:t>
            </a:r>
            <a:r>
              <a:rPr lang="en-GB" dirty="0"/>
              <a:t> </a:t>
            </a:r>
            <a:r>
              <a:rPr lang="en-GB" dirty="0" err="1"/>
              <a:t>delenit</a:t>
            </a:r>
            <a:r>
              <a:rPr lang="en-GB" dirty="0"/>
              <a:t> </a:t>
            </a:r>
            <a:r>
              <a:rPr lang="en-GB" dirty="0" err="1"/>
              <a:t>augue</a:t>
            </a:r>
            <a:endParaRPr lang="en-US" dirty="0"/>
          </a:p>
        </p:txBody>
      </p:sp>
      <p:sp>
        <p:nvSpPr>
          <p:cNvPr id="10" name="Subtitle 2">
            <a:extLst>
              <a:ext uri="{FF2B5EF4-FFF2-40B4-BE49-F238E27FC236}">
                <a16:creationId xmlns:a16="http://schemas.microsoft.com/office/drawing/2014/main" id="{034FD66A-C518-6449-9B72-E4F39E716346}"/>
              </a:ext>
            </a:extLst>
          </p:cNvPr>
          <p:cNvSpPr>
            <a:spLocks noGrp="1"/>
          </p:cNvSpPr>
          <p:nvPr>
            <p:ph type="subTitle" idx="1" hasCustomPrompt="1"/>
          </p:nvPr>
        </p:nvSpPr>
        <p:spPr>
          <a:xfrm>
            <a:off x="646176" y="4999382"/>
            <a:ext cx="7821168" cy="1035658"/>
          </a:xfrm>
        </p:spPr>
        <p:txBody>
          <a:bodyPr>
            <a:normAutofit/>
          </a:bodyPr>
          <a:lstStyle>
            <a:lvl1pPr marL="0" indent="0" algn="l">
              <a:buNone/>
              <a:defRPr sz="2000" b="0" i="0">
                <a:solidFill>
                  <a:srgbClr val="2E34D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17" name="Footer Placeholder 3">
            <a:extLst>
              <a:ext uri="{FF2B5EF4-FFF2-40B4-BE49-F238E27FC236}">
                <a16:creationId xmlns:a16="http://schemas.microsoft.com/office/drawing/2014/main" id="{74B2D354-5C62-1546-905E-5EA0E775762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8" name="Slide Number Placeholder 4">
            <a:extLst>
              <a:ext uri="{FF2B5EF4-FFF2-40B4-BE49-F238E27FC236}">
                <a16:creationId xmlns:a16="http://schemas.microsoft.com/office/drawing/2014/main" id="{5807EA1C-0B7D-104F-BD2D-AD921CA79C4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530524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708050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0" name="Text Placeholder 7">
            <a:extLst>
              <a:ext uri="{FF2B5EF4-FFF2-40B4-BE49-F238E27FC236}">
                <a16:creationId xmlns:a16="http://schemas.microsoft.com/office/drawing/2014/main" id="{AECA5613-BBA8-3247-8C23-C6C11CB92AB8}"/>
              </a:ext>
            </a:extLst>
          </p:cNvPr>
          <p:cNvSpPr>
            <a:spLocks noGrp="1"/>
          </p:cNvSpPr>
          <p:nvPr>
            <p:ph type="body" sz="quarter" idx="13" hasCustomPrompt="1"/>
          </p:nvPr>
        </p:nvSpPr>
        <p:spPr>
          <a:xfrm>
            <a:off x="655320" y="2279800"/>
            <a:ext cx="7080504"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5" name="Text Placeholder 7">
            <a:extLst>
              <a:ext uri="{FF2B5EF4-FFF2-40B4-BE49-F238E27FC236}">
                <a16:creationId xmlns:a16="http://schemas.microsoft.com/office/drawing/2014/main" id="{ABBEAD1B-79C1-7644-925C-4BE866F2AED2}"/>
              </a:ext>
            </a:extLst>
          </p:cNvPr>
          <p:cNvSpPr>
            <a:spLocks noGrp="1"/>
          </p:cNvSpPr>
          <p:nvPr>
            <p:ph type="body" sz="quarter" idx="14" hasCustomPrompt="1"/>
          </p:nvPr>
        </p:nvSpPr>
        <p:spPr>
          <a:xfrm>
            <a:off x="654621" y="3036272"/>
            <a:ext cx="10391331" cy="3080660"/>
          </a:xfrm>
        </p:spPr>
        <p:txBody>
          <a:bodyPr numCol="2" spcCol="684000">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endParaRPr lang="en-GB" dirty="0"/>
          </a:p>
          <a:p>
            <a:pPr lvl="0"/>
            <a:endParaRPr lang="en-GB"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p>
        </p:txBody>
      </p:sp>
      <p:sp>
        <p:nvSpPr>
          <p:cNvPr id="20" name="Footer Placeholder 3">
            <a:extLst>
              <a:ext uri="{FF2B5EF4-FFF2-40B4-BE49-F238E27FC236}">
                <a16:creationId xmlns:a16="http://schemas.microsoft.com/office/drawing/2014/main" id="{AB665C60-CFE9-6C4F-849D-5F21A322F4AA}"/>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1" name="Slide Number Placeholder 4">
            <a:extLst>
              <a:ext uri="{FF2B5EF4-FFF2-40B4-BE49-F238E27FC236}">
                <a16:creationId xmlns:a16="http://schemas.microsoft.com/office/drawing/2014/main" id="{5E9E9118-CA02-1A46-BF34-27EEA114571A}"/>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162007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5462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3" name="Text Placeholder 7">
            <a:extLst>
              <a:ext uri="{FF2B5EF4-FFF2-40B4-BE49-F238E27FC236}">
                <a16:creationId xmlns:a16="http://schemas.microsoft.com/office/drawing/2014/main" id="{5F5F7C9D-B18B-DB44-B48A-087CF275FE5B}"/>
              </a:ext>
            </a:extLst>
          </p:cNvPr>
          <p:cNvSpPr>
            <a:spLocks noGrp="1"/>
          </p:cNvSpPr>
          <p:nvPr>
            <p:ph type="body" sz="quarter" idx="15" hasCustomPrompt="1"/>
          </p:nvPr>
        </p:nvSpPr>
        <p:spPr>
          <a:xfrm>
            <a:off x="641604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4" name="Text Placeholder 7">
            <a:extLst>
              <a:ext uri="{FF2B5EF4-FFF2-40B4-BE49-F238E27FC236}">
                <a16:creationId xmlns:a16="http://schemas.microsoft.com/office/drawing/2014/main" id="{FC9A1E51-B952-2D43-9A5E-C1619A326697}"/>
              </a:ext>
            </a:extLst>
          </p:cNvPr>
          <p:cNvSpPr>
            <a:spLocks noGrp="1"/>
          </p:cNvSpPr>
          <p:nvPr>
            <p:ph type="body" sz="quarter" idx="16" hasCustomPrompt="1"/>
          </p:nvPr>
        </p:nvSpPr>
        <p:spPr>
          <a:xfrm>
            <a:off x="641534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6" name="Title 1">
            <a:extLst>
              <a:ext uri="{FF2B5EF4-FFF2-40B4-BE49-F238E27FC236}">
                <a16:creationId xmlns:a16="http://schemas.microsoft.com/office/drawing/2014/main" id="{3C3CE9EE-5F09-D847-95F9-1179A60D714E}"/>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21" name="Footer Placeholder 3">
            <a:extLst>
              <a:ext uri="{FF2B5EF4-FFF2-40B4-BE49-F238E27FC236}">
                <a16:creationId xmlns:a16="http://schemas.microsoft.com/office/drawing/2014/main" id="{EBEF01F2-4A47-074E-9A98-1AB491A6B4F7}"/>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2" name="Slide Number Placeholder 4">
            <a:extLst>
              <a:ext uri="{FF2B5EF4-FFF2-40B4-BE49-F238E27FC236}">
                <a16:creationId xmlns:a16="http://schemas.microsoft.com/office/drawing/2014/main" id="{13C932D9-9C52-AA46-9D45-4CFE4F24C2C2}"/>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22823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1"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54622" y="3172698"/>
            <a:ext cx="3184460"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0" name="Text Placeholder 7">
            <a:extLst>
              <a:ext uri="{FF2B5EF4-FFF2-40B4-BE49-F238E27FC236}">
                <a16:creationId xmlns:a16="http://schemas.microsoft.com/office/drawing/2014/main" id="{117DD34E-063D-3544-8558-07E6B7496FC8}"/>
              </a:ext>
            </a:extLst>
          </p:cNvPr>
          <p:cNvSpPr>
            <a:spLocks noGrp="1"/>
          </p:cNvSpPr>
          <p:nvPr>
            <p:ph type="body" sz="quarter" idx="15" hasCustomPrompt="1"/>
          </p:nvPr>
        </p:nvSpPr>
        <p:spPr>
          <a:xfrm>
            <a:off x="4303427"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5" name="Text Placeholder 7">
            <a:extLst>
              <a:ext uri="{FF2B5EF4-FFF2-40B4-BE49-F238E27FC236}">
                <a16:creationId xmlns:a16="http://schemas.microsoft.com/office/drawing/2014/main" id="{A9ACEB0C-0E5A-E84E-98DC-0866BA5F9A10}"/>
              </a:ext>
            </a:extLst>
          </p:cNvPr>
          <p:cNvSpPr>
            <a:spLocks noGrp="1"/>
          </p:cNvSpPr>
          <p:nvPr>
            <p:ph type="body" sz="quarter" idx="16" hasCustomPrompt="1"/>
          </p:nvPr>
        </p:nvSpPr>
        <p:spPr>
          <a:xfrm>
            <a:off x="4302727"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6" name="Text Placeholder 7">
            <a:extLst>
              <a:ext uri="{FF2B5EF4-FFF2-40B4-BE49-F238E27FC236}">
                <a16:creationId xmlns:a16="http://schemas.microsoft.com/office/drawing/2014/main" id="{772D5925-2ACA-B14E-9384-DC6451D6E85F}"/>
              </a:ext>
            </a:extLst>
          </p:cNvPr>
          <p:cNvSpPr>
            <a:spLocks noGrp="1"/>
          </p:cNvSpPr>
          <p:nvPr>
            <p:ph type="body" sz="quarter" idx="17" hasCustomPrompt="1"/>
          </p:nvPr>
        </p:nvSpPr>
        <p:spPr>
          <a:xfrm>
            <a:off x="7952233"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7" name="Text Placeholder 7">
            <a:extLst>
              <a:ext uri="{FF2B5EF4-FFF2-40B4-BE49-F238E27FC236}">
                <a16:creationId xmlns:a16="http://schemas.microsoft.com/office/drawing/2014/main" id="{8A5CEC0E-7A24-7846-9AD5-63784A7ECFB2}"/>
              </a:ext>
            </a:extLst>
          </p:cNvPr>
          <p:cNvSpPr>
            <a:spLocks noGrp="1"/>
          </p:cNvSpPr>
          <p:nvPr>
            <p:ph type="body" sz="quarter" idx="18" hasCustomPrompt="1"/>
          </p:nvPr>
        </p:nvSpPr>
        <p:spPr>
          <a:xfrm>
            <a:off x="7951533"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8" name="Footer Placeholder 3">
            <a:extLst>
              <a:ext uri="{FF2B5EF4-FFF2-40B4-BE49-F238E27FC236}">
                <a16:creationId xmlns:a16="http://schemas.microsoft.com/office/drawing/2014/main" id="{388E1294-6D5F-3943-8D82-D6CD173B40C3}"/>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9" name="Slide Number Placeholder 4">
            <a:extLst>
              <a:ext uri="{FF2B5EF4-FFF2-40B4-BE49-F238E27FC236}">
                <a16:creationId xmlns:a16="http://schemas.microsoft.com/office/drawing/2014/main" id="{E09680DF-DA23-5446-B0D4-85C80DD5DE11}"/>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407472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2E34D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BAFD4-14C8-DF4F-9B7E-EC9E4551AEAE}"/>
              </a:ext>
            </a:extLst>
          </p:cNvPr>
          <p:cNvSpPr>
            <a:spLocks noGrp="1"/>
          </p:cNvSpPr>
          <p:nvPr>
            <p:ph type="title" hasCustomPrompt="1"/>
          </p:nvPr>
        </p:nvSpPr>
        <p:spPr>
          <a:xfrm>
            <a:off x="655320" y="741068"/>
            <a:ext cx="10994136" cy="5037940"/>
          </a:xfrm>
        </p:spPr>
        <p:txBody>
          <a:bodyPr anchor="ctr"/>
          <a:lstStyle>
            <a:lvl1pPr>
              <a:defRPr sz="6000">
                <a:solidFill>
                  <a:srgbClr val="FFFFFF"/>
                </a:solidFill>
              </a:defRPr>
            </a:lvl1pPr>
          </a:lstStyle>
          <a:p>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sed</a:t>
            </a:r>
            <a:r>
              <a:rPr lang="en-GB" dirty="0"/>
              <a:t> </a:t>
            </a:r>
            <a:r>
              <a:rPr lang="en-GB" dirty="0" err="1"/>
              <a:t>diam</a:t>
            </a:r>
            <a:r>
              <a:rPr lang="en-GB" dirty="0"/>
              <a:t>“</a:t>
            </a:r>
            <a:endParaRPr lang="en-US" dirty="0"/>
          </a:p>
        </p:txBody>
      </p:sp>
      <p:sp>
        <p:nvSpPr>
          <p:cNvPr id="13" name="Footer Placeholder 3">
            <a:extLst>
              <a:ext uri="{FF2B5EF4-FFF2-40B4-BE49-F238E27FC236}">
                <a16:creationId xmlns:a16="http://schemas.microsoft.com/office/drawing/2014/main" id="{B4ECD8BB-E8B8-A642-86E4-03FB3C475C83}"/>
              </a:ext>
            </a:extLst>
          </p:cNvPr>
          <p:cNvSpPr>
            <a:spLocks noGrp="1"/>
          </p:cNvSpPr>
          <p:nvPr>
            <p:ph type="ftr" sz="quarter" idx="11"/>
          </p:nvPr>
        </p:nvSpPr>
        <p:spPr>
          <a:xfrm>
            <a:off x="655320" y="6212182"/>
            <a:ext cx="5760021" cy="344932"/>
          </a:xfrm>
        </p:spPr>
        <p:txBody>
          <a:bodyPr anchor="t"/>
          <a:lstStyle>
            <a:lvl1pPr>
              <a:defRPr>
                <a:solidFill>
                  <a:srgbClr val="FFFFFF"/>
                </a:solidFill>
              </a:defRPr>
            </a:lvl1pPr>
          </a:lstStyle>
          <a:p>
            <a:r>
              <a:rPr lang="en-US"/>
              <a:t>Presentation name</a:t>
            </a:r>
            <a:endParaRPr lang="en-US" dirty="0"/>
          </a:p>
        </p:txBody>
      </p:sp>
      <p:sp>
        <p:nvSpPr>
          <p:cNvPr id="14" name="Slide Number Placeholder 4">
            <a:extLst>
              <a:ext uri="{FF2B5EF4-FFF2-40B4-BE49-F238E27FC236}">
                <a16:creationId xmlns:a16="http://schemas.microsoft.com/office/drawing/2014/main" id="{DAF5DAD8-2FAC-EF41-8DF8-A00100F85B2E}"/>
              </a:ext>
            </a:extLst>
          </p:cNvPr>
          <p:cNvSpPr>
            <a:spLocks noGrp="1"/>
          </p:cNvSpPr>
          <p:nvPr>
            <p:ph type="sldNum" sz="quarter" idx="12"/>
          </p:nvPr>
        </p:nvSpPr>
        <p:spPr>
          <a:xfrm>
            <a:off x="11173968" y="6212182"/>
            <a:ext cx="475488" cy="365125"/>
          </a:xfrm>
        </p:spPr>
        <p:txBody>
          <a:bodyPr anchor="t"/>
          <a:lstStyle>
            <a:lvl1pPr>
              <a:defRPr>
                <a:solidFill>
                  <a:srgbClr val="FFFFFF"/>
                </a:solidFill>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val="76850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095301" y="3036272"/>
            <a:ext cx="5078667" cy="3080659"/>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5" name="Picture Placeholder 14">
            <a:extLst>
              <a:ext uri="{FF2B5EF4-FFF2-40B4-BE49-F238E27FC236}">
                <a16:creationId xmlns:a16="http://schemas.microsoft.com/office/drawing/2014/main" id="{2DCA5614-4765-F541-AA05-8DC729D23044}"/>
              </a:ext>
            </a:extLst>
          </p:cNvPr>
          <p:cNvSpPr>
            <a:spLocks noGrp="1"/>
          </p:cNvSpPr>
          <p:nvPr>
            <p:ph type="pic" sz="quarter" idx="15"/>
          </p:nvPr>
        </p:nvSpPr>
        <p:spPr>
          <a:xfrm>
            <a:off x="0"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20" name="Slide Number Placeholder 4">
            <a:extLst>
              <a:ext uri="{FF2B5EF4-FFF2-40B4-BE49-F238E27FC236}">
                <a16:creationId xmlns:a16="http://schemas.microsoft.com/office/drawing/2014/main" id="{52AB1442-B251-F64D-BE4D-A87573ADD22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25700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pa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62BA00-DF4C-C442-9442-DCB113D6A92A}"/>
              </a:ext>
            </a:extLst>
          </p:cNvPr>
          <p:cNvPicPr>
            <a:picLocks noChangeAspect="1"/>
          </p:cNvPicPr>
          <p:nvPr userDrawn="1"/>
        </p:nvPicPr>
        <p:blipFill>
          <a:blip r:embed="rId2"/>
          <a:stretch>
            <a:fillRect/>
          </a:stretch>
        </p:blipFill>
        <p:spPr>
          <a:xfrm>
            <a:off x="0" y="0"/>
            <a:ext cx="5226050" cy="6858000"/>
          </a:xfrm>
          <a:prstGeom prst="rect">
            <a:avLst/>
          </a:prstGeom>
        </p:spPr>
      </p:pic>
      <p:sp>
        <p:nvSpPr>
          <p:cNvPr id="10" name="Title 1">
            <a:extLst>
              <a:ext uri="{FF2B5EF4-FFF2-40B4-BE49-F238E27FC236}">
                <a16:creationId xmlns:a16="http://schemas.microsoft.com/office/drawing/2014/main" id="{1DAAB076-4FC2-794D-BDFA-71B64573BE94}"/>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1" name="Text Placeholder 7">
            <a:extLst>
              <a:ext uri="{FF2B5EF4-FFF2-40B4-BE49-F238E27FC236}">
                <a16:creationId xmlns:a16="http://schemas.microsoft.com/office/drawing/2014/main" id="{8A457828-4A46-C645-8FE1-7935672FFAE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2" name="Text Placeholder 7">
            <a:extLst>
              <a:ext uri="{FF2B5EF4-FFF2-40B4-BE49-F238E27FC236}">
                <a16:creationId xmlns:a16="http://schemas.microsoft.com/office/drawing/2014/main" id="{C48C7443-5B90-2E42-8A23-6C51F3D0BA6E}"/>
              </a:ext>
            </a:extLst>
          </p:cNvPr>
          <p:cNvSpPr>
            <a:spLocks noGrp="1"/>
          </p:cNvSpPr>
          <p:nvPr>
            <p:ph type="body" sz="quarter" idx="14" hasCustomPrompt="1"/>
          </p:nvPr>
        </p:nvSpPr>
        <p:spPr>
          <a:xfrm>
            <a:off x="6095301" y="3036272"/>
            <a:ext cx="5078667"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Slide Number Placeholder 4">
            <a:extLst>
              <a:ext uri="{FF2B5EF4-FFF2-40B4-BE49-F238E27FC236}">
                <a16:creationId xmlns:a16="http://schemas.microsoft.com/office/drawing/2014/main" id="{33B3858C-63E1-C14A-8F32-CD43F89D829C}"/>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1722586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3" name="Text Placeholder 7">
            <a:extLst>
              <a:ext uri="{FF2B5EF4-FFF2-40B4-BE49-F238E27FC236}">
                <a16:creationId xmlns:a16="http://schemas.microsoft.com/office/drawing/2014/main" id="{0CE42AF1-7AD8-7A4F-8FB7-8B1CD6814BEC}"/>
              </a:ext>
            </a:extLst>
          </p:cNvPr>
          <p:cNvSpPr>
            <a:spLocks noGrp="1"/>
          </p:cNvSpPr>
          <p:nvPr>
            <p:ph type="body" sz="quarter" idx="14" hasCustomPrompt="1"/>
          </p:nvPr>
        </p:nvSpPr>
        <p:spPr>
          <a:xfrm>
            <a:off x="123616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4" name="Text Placeholder 7">
            <a:extLst>
              <a:ext uri="{FF2B5EF4-FFF2-40B4-BE49-F238E27FC236}">
                <a16:creationId xmlns:a16="http://schemas.microsoft.com/office/drawing/2014/main" id="{450D8542-3CD8-FF48-AAF9-F542954DED0A}"/>
              </a:ext>
            </a:extLst>
          </p:cNvPr>
          <p:cNvSpPr>
            <a:spLocks noGrp="1"/>
          </p:cNvSpPr>
          <p:nvPr>
            <p:ph type="body" sz="quarter" idx="15" hasCustomPrompt="1"/>
          </p:nvPr>
        </p:nvSpPr>
        <p:spPr>
          <a:xfrm>
            <a:off x="1236166" y="5249999"/>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18" name="Text Placeholder 7">
            <a:extLst>
              <a:ext uri="{FF2B5EF4-FFF2-40B4-BE49-F238E27FC236}">
                <a16:creationId xmlns:a16="http://schemas.microsoft.com/office/drawing/2014/main" id="{67DB947E-6E27-E14F-A73A-8F357BE9D73B}"/>
              </a:ext>
            </a:extLst>
          </p:cNvPr>
          <p:cNvSpPr>
            <a:spLocks noGrp="1"/>
          </p:cNvSpPr>
          <p:nvPr>
            <p:ph type="body" sz="quarter" idx="16" hasCustomPrompt="1"/>
          </p:nvPr>
        </p:nvSpPr>
        <p:spPr>
          <a:xfrm>
            <a:off x="3772843"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9" name="Text Placeholder 7">
            <a:extLst>
              <a:ext uri="{FF2B5EF4-FFF2-40B4-BE49-F238E27FC236}">
                <a16:creationId xmlns:a16="http://schemas.microsoft.com/office/drawing/2014/main" id="{27061E79-3994-6E40-8107-E0E018A5EF93}"/>
              </a:ext>
            </a:extLst>
          </p:cNvPr>
          <p:cNvSpPr>
            <a:spLocks noGrp="1"/>
          </p:cNvSpPr>
          <p:nvPr>
            <p:ph type="body" sz="quarter" idx="17" hasCustomPrompt="1"/>
          </p:nvPr>
        </p:nvSpPr>
        <p:spPr>
          <a:xfrm>
            <a:off x="3772843"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0" name="Text Placeholder 7">
            <a:extLst>
              <a:ext uri="{FF2B5EF4-FFF2-40B4-BE49-F238E27FC236}">
                <a16:creationId xmlns:a16="http://schemas.microsoft.com/office/drawing/2014/main" id="{8FE3634C-5838-9144-8782-4B745801988A}"/>
              </a:ext>
            </a:extLst>
          </p:cNvPr>
          <p:cNvSpPr>
            <a:spLocks noGrp="1"/>
          </p:cNvSpPr>
          <p:nvPr>
            <p:ph type="body" sz="quarter" idx="18" hasCustomPrompt="1"/>
          </p:nvPr>
        </p:nvSpPr>
        <p:spPr>
          <a:xfrm>
            <a:off x="6309520"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1" name="Text Placeholder 7">
            <a:extLst>
              <a:ext uri="{FF2B5EF4-FFF2-40B4-BE49-F238E27FC236}">
                <a16:creationId xmlns:a16="http://schemas.microsoft.com/office/drawing/2014/main" id="{790DB474-A66C-8E41-A82E-11B2F75CCB3D}"/>
              </a:ext>
            </a:extLst>
          </p:cNvPr>
          <p:cNvSpPr>
            <a:spLocks noGrp="1"/>
          </p:cNvSpPr>
          <p:nvPr>
            <p:ph type="body" sz="quarter" idx="19" hasCustomPrompt="1"/>
          </p:nvPr>
        </p:nvSpPr>
        <p:spPr>
          <a:xfrm>
            <a:off x="6309520"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2" name="Text Placeholder 7">
            <a:extLst>
              <a:ext uri="{FF2B5EF4-FFF2-40B4-BE49-F238E27FC236}">
                <a16:creationId xmlns:a16="http://schemas.microsoft.com/office/drawing/2014/main" id="{BF65707C-5733-B049-9ABB-BA2B09172A0D}"/>
              </a:ext>
            </a:extLst>
          </p:cNvPr>
          <p:cNvSpPr>
            <a:spLocks noGrp="1"/>
          </p:cNvSpPr>
          <p:nvPr>
            <p:ph type="body" sz="quarter" idx="20" hasCustomPrompt="1"/>
          </p:nvPr>
        </p:nvSpPr>
        <p:spPr>
          <a:xfrm>
            <a:off x="890569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3" name="Text Placeholder 7">
            <a:extLst>
              <a:ext uri="{FF2B5EF4-FFF2-40B4-BE49-F238E27FC236}">
                <a16:creationId xmlns:a16="http://schemas.microsoft.com/office/drawing/2014/main" id="{B236B4BD-18A5-8347-BCBC-5136C9798BE2}"/>
              </a:ext>
            </a:extLst>
          </p:cNvPr>
          <p:cNvSpPr>
            <a:spLocks noGrp="1"/>
          </p:cNvSpPr>
          <p:nvPr>
            <p:ph type="body" sz="quarter" idx="21" hasCustomPrompt="1"/>
          </p:nvPr>
        </p:nvSpPr>
        <p:spPr>
          <a:xfrm>
            <a:off x="8905696"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6" name="Picture Placeholder 5">
            <a:extLst>
              <a:ext uri="{FF2B5EF4-FFF2-40B4-BE49-F238E27FC236}">
                <a16:creationId xmlns:a16="http://schemas.microsoft.com/office/drawing/2014/main" id="{4E79DDB3-EBDA-694E-8566-9F1BC6484E9D}"/>
              </a:ext>
            </a:extLst>
          </p:cNvPr>
          <p:cNvSpPr>
            <a:spLocks noGrp="1"/>
          </p:cNvSpPr>
          <p:nvPr>
            <p:ph type="pic" sz="quarter" idx="22"/>
          </p:nvPr>
        </p:nvSpPr>
        <p:spPr>
          <a:xfrm>
            <a:off x="120641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4" name="Picture Placeholder 5">
            <a:extLst>
              <a:ext uri="{FF2B5EF4-FFF2-40B4-BE49-F238E27FC236}">
                <a16:creationId xmlns:a16="http://schemas.microsoft.com/office/drawing/2014/main" id="{25BA650A-C2AF-AE41-BE69-10260E3E6876}"/>
              </a:ext>
            </a:extLst>
          </p:cNvPr>
          <p:cNvSpPr>
            <a:spLocks noGrp="1"/>
          </p:cNvSpPr>
          <p:nvPr>
            <p:ph type="pic" sz="quarter" idx="23"/>
          </p:nvPr>
        </p:nvSpPr>
        <p:spPr>
          <a:xfrm>
            <a:off x="3772843"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5" name="Picture Placeholder 5">
            <a:extLst>
              <a:ext uri="{FF2B5EF4-FFF2-40B4-BE49-F238E27FC236}">
                <a16:creationId xmlns:a16="http://schemas.microsoft.com/office/drawing/2014/main" id="{D8142567-A5C1-DC47-A690-040CEFB1AD41}"/>
              </a:ext>
            </a:extLst>
          </p:cNvPr>
          <p:cNvSpPr>
            <a:spLocks noGrp="1"/>
          </p:cNvSpPr>
          <p:nvPr>
            <p:ph type="pic" sz="quarter" idx="24"/>
          </p:nvPr>
        </p:nvSpPr>
        <p:spPr>
          <a:xfrm>
            <a:off x="6339270"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6" name="Picture Placeholder 5">
            <a:extLst>
              <a:ext uri="{FF2B5EF4-FFF2-40B4-BE49-F238E27FC236}">
                <a16:creationId xmlns:a16="http://schemas.microsoft.com/office/drawing/2014/main" id="{D12546E0-2C18-F048-B922-908B2A35FCAE}"/>
              </a:ext>
            </a:extLst>
          </p:cNvPr>
          <p:cNvSpPr>
            <a:spLocks noGrp="1"/>
          </p:cNvSpPr>
          <p:nvPr>
            <p:ph type="pic" sz="quarter" idx="25"/>
          </p:nvPr>
        </p:nvSpPr>
        <p:spPr>
          <a:xfrm>
            <a:off x="890569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7" name="Footer Placeholder 3">
            <a:extLst>
              <a:ext uri="{FF2B5EF4-FFF2-40B4-BE49-F238E27FC236}">
                <a16:creationId xmlns:a16="http://schemas.microsoft.com/office/drawing/2014/main" id="{AFF9FBAA-AD5D-A44C-8273-DE1DD8FC491D}"/>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8" name="Slide Number Placeholder 4">
            <a:extLst>
              <a:ext uri="{FF2B5EF4-FFF2-40B4-BE49-F238E27FC236}">
                <a16:creationId xmlns:a16="http://schemas.microsoft.com/office/drawing/2014/main" id="{356E5849-014B-044B-8DAB-E324C4D5D08D}"/>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707234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1C32FF-65EB-0A49-B966-F80FFF6C08E2}"/>
              </a:ext>
            </a:extLst>
          </p:cNvPr>
          <p:cNvSpPr>
            <a:spLocks noGrp="1"/>
          </p:cNvSpPr>
          <p:nvPr>
            <p:ph type="title"/>
          </p:nvPr>
        </p:nvSpPr>
        <p:spPr>
          <a:xfrm>
            <a:off x="838200" y="365125"/>
            <a:ext cx="10646664" cy="1926813"/>
          </a:xfrm>
          <a:prstGeom prst="rect">
            <a:avLst/>
          </a:prstGeom>
        </p:spPr>
        <p:txBody>
          <a:bodyPr vert="horz" lIns="91440" tIns="45720" rIns="91440" bIns="45720" rtlCol="0" anchor="t">
            <a:noAutofit/>
          </a:bodyPr>
          <a:lstStyle/>
          <a:p>
            <a:endParaRPr lang="en-US" dirty="0"/>
          </a:p>
        </p:txBody>
      </p:sp>
      <p:sp>
        <p:nvSpPr>
          <p:cNvPr id="3" name="Text Placeholder 2">
            <a:extLst>
              <a:ext uri="{FF2B5EF4-FFF2-40B4-BE49-F238E27FC236}">
                <a16:creationId xmlns:a16="http://schemas.microsoft.com/office/drawing/2014/main" id="{B575F679-7423-3B4C-A754-9532BE3F12ED}"/>
              </a:ext>
            </a:extLst>
          </p:cNvPr>
          <p:cNvSpPr>
            <a:spLocks noGrp="1"/>
          </p:cNvSpPr>
          <p:nvPr>
            <p:ph type="body" idx="1"/>
          </p:nvPr>
        </p:nvSpPr>
        <p:spPr>
          <a:xfrm>
            <a:off x="838200" y="2497641"/>
            <a:ext cx="10646664" cy="3505015"/>
          </a:xfrm>
          <a:prstGeom prst="rect">
            <a:avLst/>
          </a:prstGeom>
        </p:spPr>
        <p:txBody>
          <a:bodyPr vert="horz" lIns="91440" tIns="45720" rIns="91440" bIns="45720" rtlCol="0" anchor="t">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3B40236B-8E81-E942-83B4-17BE52BD401F}"/>
              </a:ext>
            </a:extLst>
          </p:cNvPr>
          <p:cNvSpPr>
            <a:spLocks noGrp="1"/>
          </p:cNvSpPr>
          <p:nvPr>
            <p:ph type="ftr" sz="quarter" idx="3"/>
          </p:nvPr>
        </p:nvSpPr>
        <p:spPr>
          <a:xfrm>
            <a:off x="838200" y="6219825"/>
            <a:ext cx="4114800" cy="365125"/>
          </a:xfrm>
          <a:prstGeom prst="rect">
            <a:avLst/>
          </a:prstGeom>
        </p:spPr>
        <p:txBody>
          <a:bodyPr vert="horz" lIns="91440" tIns="45720" rIns="91440" bIns="45720" rtlCol="0" anchor="b"/>
          <a:lstStyle>
            <a:lvl1pPr algn="l">
              <a:defRPr sz="1400" baseline="0">
                <a:solidFill>
                  <a:srgbClr val="8E96CD"/>
                </a:solidFill>
                <a:latin typeface="Space Grotesk" pitchFamily="2" charset="77"/>
              </a:defRPr>
            </a:lvl1pPr>
          </a:lstStyle>
          <a:p>
            <a:r>
              <a:rPr lang="en-US"/>
              <a:t>Presentation name</a:t>
            </a:r>
            <a:endParaRPr lang="en-US" dirty="0"/>
          </a:p>
        </p:txBody>
      </p:sp>
      <p:sp>
        <p:nvSpPr>
          <p:cNvPr id="6" name="Slide Number Placeholder 5">
            <a:extLst>
              <a:ext uri="{FF2B5EF4-FFF2-40B4-BE49-F238E27FC236}">
                <a16:creationId xmlns:a16="http://schemas.microsoft.com/office/drawing/2014/main" id="{35D3A18A-24B4-9E40-80B1-0BEECEC88D39}"/>
              </a:ext>
            </a:extLst>
          </p:cNvPr>
          <p:cNvSpPr>
            <a:spLocks noGrp="1"/>
          </p:cNvSpPr>
          <p:nvPr>
            <p:ph type="sldNum" sz="quarter" idx="4"/>
          </p:nvPr>
        </p:nvSpPr>
        <p:spPr>
          <a:xfrm>
            <a:off x="8741664" y="6219825"/>
            <a:ext cx="2743200" cy="365125"/>
          </a:xfrm>
          <a:prstGeom prst="rect">
            <a:avLst/>
          </a:prstGeom>
        </p:spPr>
        <p:txBody>
          <a:bodyPr vert="horz" lIns="91440" tIns="45720" rIns="91440" bIns="45720" rtlCol="0" anchor="b"/>
          <a:lstStyle>
            <a:lvl1pPr algn="r">
              <a:defRPr sz="1400" baseline="0">
                <a:solidFill>
                  <a:srgbClr val="8E96CD"/>
                </a:solidFill>
                <a:latin typeface="Space Grotesk" pitchFamily="2" charset="77"/>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val="1478422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3" r:id="rId4"/>
    <p:sldLayoutId id="2147483658" r:id="rId5"/>
    <p:sldLayoutId id="2147483652" r:id="rId6"/>
    <p:sldLayoutId id="2147483651" r:id="rId7"/>
    <p:sldLayoutId id="2147483655" r:id="rId8"/>
    <p:sldLayoutId id="2147483659" r:id="rId9"/>
    <p:sldLayoutId id="2147483654" r:id="rId10"/>
    <p:sldLayoutId id="2147483656" r:id="rId11"/>
    <p:sldLayoutId id="2147483660" r:id="rId12"/>
    <p:sldLayoutId id="2147483661" r:id="rId13"/>
  </p:sldLayoutIdLst>
  <p:hf hdr="0" dt="0"/>
  <p:txStyles>
    <p:titleStyle>
      <a:lvl1pPr algn="l" defTabSz="914400" rtl="0" eaLnBrk="1" latinLnBrk="0" hangingPunct="1">
        <a:lnSpc>
          <a:spcPct val="90000"/>
        </a:lnSpc>
        <a:spcBef>
          <a:spcPct val="0"/>
        </a:spcBef>
        <a:buNone/>
        <a:defRPr sz="5000" kern="1200" cap="all" baseline="0">
          <a:solidFill>
            <a:srgbClr val="2E34D1"/>
          </a:solidFill>
          <a:latin typeface="Rando" pitchFamily="2" charset="77"/>
          <a:ea typeface="+mj-ea"/>
          <a:cs typeface="Rando" pitchFamily="2" charset="77"/>
        </a:defRPr>
      </a:lvl1pPr>
    </p:titleStyle>
    <p:bodyStyle>
      <a:lvl1pPr marL="228600" indent="-228600" algn="l" defTabSz="914400" rtl="0" eaLnBrk="1" latinLnBrk="0" hangingPunct="1">
        <a:lnSpc>
          <a:spcPct val="120000"/>
        </a:lnSpc>
        <a:spcBef>
          <a:spcPts val="1000"/>
        </a:spcBef>
        <a:buClr>
          <a:srgbClr val="2E34D1"/>
        </a:buClr>
        <a:buSzPct val="130000"/>
        <a:buFont typeface="System Font Regular"/>
        <a:buChar char="-"/>
        <a:defRPr sz="1560" kern="1200">
          <a:solidFill>
            <a:schemeClr val="tx1"/>
          </a:solidFill>
          <a:latin typeface="Space Grotesk" pitchFamily="2" charset="77"/>
          <a:ea typeface="+mn-ea"/>
          <a:cs typeface="+mn-cs"/>
        </a:defRPr>
      </a:lvl1pPr>
      <a:lvl2pPr marL="6858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2pPr>
      <a:lvl3pPr marL="11430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3pPr>
      <a:lvl4pPr marL="16002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4pPr>
      <a:lvl5pPr marL="20574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8073736" y="4481553"/>
            <a:ext cx="3537418" cy="1035658"/>
          </a:xfrm>
        </p:spPr>
        <p:txBody>
          <a:bodyPr>
            <a:normAutofit/>
          </a:bodyPr>
          <a:lstStyle/>
          <a:p>
            <a:r>
              <a:rPr lang="lt-LT" sz="1800" dirty="0">
                <a:latin typeface="Montserrat Light" pitchFamily="2" charset="0"/>
              </a:rPr>
              <a:t>Parengė: mokyklos sveikatos spec. Diana </a:t>
            </a:r>
            <a:r>
              <a:rPr lang="lt-LT" sz="1800" dirty="0" err="1">
                <a:latin typeface="Montserrat Light" pitchFamily="2" charset="0"/>
              </a:rPr>
              <a:t>Užgalienė</a:t>
            </a:r>
            <a:endParaRPr lang="en-US" sz="1800" dirty="0">
              <a:latin typeface="Montserrat Light" pitchFamily="2" charset="0"/>
            </a:endParaRPr>
          </a:p>
        </p:txBody>
      </p:sp>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646176" y="2173857"/>
            <a:ext cx="10964978" cy="2195583"/>
          </a:xfrm>
        </p:spPr>
        <p:txBody>
          <a:bodyPr/>
          <a:lstStyle/>
          <a:p>
            <a:pPr algn="ctr"/>
            <a:r>
              <a:rPr lang="lt-LT" sz="3600" cap="all" dirty="0">
                <a:solidFill>
                  <a:srgbClr val="F0A334"/>
                </a:solidFill>
                <a:latin typeface="Montserrat Medium" pitchFamily="2" charset="0"/>
                <a:ea typeface="+mj-ea"/>
                <a:cs typeface="Rando" pitchFamily="2" charset="77"/>
              </a:rPr>
              <a:t>UOSTAMIESČIO PROGIMNAZIJA</a:t>
            </a:r>
          </a:p>
          <a:p>
            <a:pPr algn="ctr"/>
            <a:r>
              <a:rPr lang="lt-LT" sz="2800" cap="all" dirty="0">
                <a:solidFill>
                  <a:srgbClr val="F0A334"/>
                </a:solidFill>
                <a:latin typeface="Times New Roman" panose="02020603050405020304" pitchFamily="18" charset="0"/>
                <a:ea typeface="+mj-ea"/>
                <a:cs typeface="Times New Roman" panose="02020603050405020304" pitchFamily="18" charset="0"/>
              </a:rPr>
              <a:t>5-8 kl. Mokinių fizinio pajėgumo testavimo analizė </a:t>
            </a:r>
          </a:p>
          <a:p>
            <a:pPr algn="ctr"/>
            <a:r>
              <a:rPr lang="lt-LT" sz="2800" cap="all" dirty="0">
                <a:solidFill>
                  <a:srgbClr val="F0A334"/>
                </a:solidFill>
                <a:latin typeface="Times New Roman" panose="02020603050405020304" pitchFamily="18" charset="0"/>
                <a:ea typeface="+mj-ea"/>
                <a:cs typeface="Times New Roman" panose="02020603050405020304" pitchFamily="18" charset="0"/>
              </a:rPr>
              <a:t>2025 m.</a:t>
            </a:r>
            <a:endParaRPr lang="en-GB" sz="2800" cap="all" dirty="0">
              <a:solidFill>
                <a:srgbClr val="F0A334"/>
              </a:solidFill>
              <a:latin typeface="Times New Roman" panose="02020603050405020304" pitchFamily="18" charset="0"/>
              <a:ea typeface="+mj-ea"/>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76" y="506891"/>
            <a:ext cx="3996267" cy="903871"/>
          </a:xfrm>
          <a:prstGeom prst="rect">
            <a:avLst/>
          </a:prstGeom>
        </p:spPr>
      </p:pic>
    </p:spTree>
    <p:extLst>
      <p:ext uri="{BB962C8B-B14F-4D97-AF65-F5344CB8AC3E}">
        <p14:creationId xmlns:p14="http://schemas.microsoft.com/office/powerpoint/2010/main" val="3737146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ksto vietos rezervavimo ženklas 14">
            <a:extLst>
              <a:ext uri="{FF2B5EF4-FFF2-40B4-BE49-F238E27FC236}">
                <a16:creationId xmlns:a16="http://schemas.microsoft.com/office/drawing/2014/main" id="{F671BC1F-ECE9-4409-9E57-F2E29DB9B046}"/>
              </a:ext>
            </a:extLst>
          </p:cNvPr>
          <p:cNvSpPr>
            <a:spLocks noGrp="1"/>
          </p:cNvSpPr>
          <p:nvPr>
            <p:ph type="body" sz="quarter" idx="14"/>
          </p:nvPr>
        </p:nvSpPr>
        <p:spPr>
          <a:xfrm>
            <a:off x="654621" y="1640967"/>
            <a:ext cx="10391331" cy="4475965"/>
          </a:xfrm>
        </p:spPr>
        <p:txBody>
          <a:bodyPr/>
          <a:lstStyle/>
          <a:p>
            <a:endParaRPr lang="lt-LT" dirty="0"/>
          </a:p>
        </p:txBody>
      </p:sp>
      <p:sp>
        <p:nvSpPr>
          <p:cNvPr id="5" name="Poraštės vietos rezervavimo ženklas 4">
            <a:extLst>
              <a:ext uri="{FF2B5EF4-FFF2-40B4-BE49-F238E27FC236}">
                <a16:creationId xmlns:a16="http://schemas.microsoft.com/office/drawing/2014/main" id="{1555D56A-B807-441A-9C40-296F52D4C46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rPr>
              <a:t>Presentation name</a:t>
            </a:r>
            <a:endParaRPr kumimoji="0" lang="en-US" sz="1400" b="0" i="0" u="none" strike="noStrike" kern="1200" cap="none" spc="0" normalizeH="0" baseline="0" noProof="0" dirty="0">
              <a:ln>
                <a:noFill/>
              </a:ln>
              <a:solidFill>
                <a:srgbClr val="8E96CD"/>
              </a:solidFill>
              <a:effectLst/>
              <a:uLnTx/>
              <a:uFillTx/>
              <a:latin typeface="Space Grotesk" pitchFamily="2" charset="77"/>
              <a:ea typeface="+mn-ea"/>
              <a:cs typeface="+mn-cs"/>
            </a:endParaRPr>
          </a:p>
        </p:txBody>
      </p:sp>
      <p:sp>
        <p:nvSpPr>
          <p:cNvPr id="6" name="Skaidrės numerio vietos rezervavimo ženklas 5">
            <a:extLst>
              <a:ext uri="{FF2B5EF4-FFF2-40B4-BE49-F238E27FC236}">
                <a16:creationId xmlns:a16="http://schemas.microsoft.com/office/drawing/2014/main" id="{732B78F9-B102-415E-95E0-9156AAD05A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sp>
        <p:nvSpPr>
          <p:cNvPr id="7" name="Pavadinimas 12">
            <a:extLst>
              <a:ext uri="{FF2B5EF4-FFF2-40B4-BE49-F238E27FC236}">
                <a16:creationId xmlns:a16="http://schemas.microsoft.com/office/drawing/2014/main" id="{693CF300-EA34-4568-A0D2-DFB7DD489259}"/>
              </a:ext>
            </a:extLst>
          </p:cNvPr>
          <p:cNvSpPr>
            <a:spLocks noGrp="1"/>
          </p:cNvSpPr>
          <p:nvPr>
            <p:ph type="title"/>
          </p:nvPr>
        </p:nvSpPr>
        <p:spPr>
          <a:xfrm>
            <a:off x="655637" y="741363"/>
            <a:ext cx="10993819" cy="1262062"/>
          </a:xfrm>
        </p:spPr>
        <p:txBody>
          <a:bodyPr/>
          <a:lstStyle/>
          <a:p>
            <a:r>
              <a:rPr lang="lt-LT" sz="3200" b="1" i="1" dirty="0"/>
              <a:t>RANKŲ RAUMENŲ JĖGA- KYBOJIMAS SULENKTOMIS RANKOMIS</a:t>
            </a:r>
          </a:p>
        </p:txBody>
      </p:sp>
      <p:graphicFrame>
        <p:nvGraphicFramePr>
          <p:cNvPr id="4" name="Diagrama 3">
            <a:extLst>
              <a:ext uri="{FF2B5EF4-FFF2-40B4-BE49-F238E27FC236}">
                <a16:creationId xmlns:a16="http://schemas.microsoft.com/office/drawing/2014/main" id="{9C595894-4503-42D0-9DE8-A428B4BD768E}"/>
              </a:ext>
            </a:extLst>
          </p:cNvPr>
          <p:cNvGraphicFramePr/>
          <p:nvPr>
            <p:extLst>
              <p:ext uri="{D42A27DB-BD31-4B8C-83A1-F6EECF244321}">
                <p14:modId xmlns:p14="http://schemas.microsoft.com/office/powerpoint/2010/main" val="2894944461"/>
              </p:ext>
            </p:extLst>
          </p:nvPr>
        </p:nvGraphicFramePr>
        <p:xfrm>
          <a:off x="1309255" y="1661160"/>
          <a:ext cx="9234094" cy="49161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648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vadinimas 12">
            <a:extLst>
              <a:ext uri="{FF2B5EF4-FFF2-40B4-BE49-F238E27FC236}">
                <a16:creationId xmlns:a16="http://schemas.microsoft.com/office/drawing/2014/main" id="{E67DB384-93C9-4DE1-82BE-D7B0DB0143F9}"/>
              </a:ext>
            </a:extLst>
          </p:cNvPr>
          <p:cNvSpPr>
            <a:spLocks noGrp="1"/>
          </p:cNvSpPr>
          <p:nvPr>
            <p:ph type="title"/>
          </p:nvPr>
        </p:nvSpPr>
        <p:spPr>
          <a:xfrm>
            <a:off x="975360" y="280693"/>
            <a:ext cx="11033760" cy="1614613"/>
          </a:xfrm>
        </p:spPr>
        <p:txBody>
          <a:bodyPr/>
          <a:lstStyle/>
          <a:p>
            <a:r>
              <a:rPr lang="en-US" sz="2800" b="1" i="1" dirty="0"/>
              <a:t>g</a:t>
            </a:r>
            <a:r>
              <a:rPr lang="lt-LT" sz="2800" b="1" i="1" dirty="0"/>
              <a:t>REITUMAS IR VIKRUMAS- 10</a:t>
            </a:r>
            <a:r>
              <a:rPr lang="en-US" sz="2800" b="1" i="1" dirty="0"/>
              <a:t>x</a:t>
            </a:r>
            <a:r>
              <a:rPr lang="lt-LT" sz="2800" b="1" i="1" dirty="0"/>
              <a:t>5 m</a:t>
            </a:r>
            <a:r>
              <a:rPr lang="en-US" sz="2800" b="1" i="1" dirty="0"/>
              <a:t> b</a:t>
            </a:r>
            <a:r>
              <a:rPr lang="lt-LT" sz="2800" b="1" i="1" dirty="0"/>
              <a:t>ė</a:t>
            </a:r>
            <a:r>
              <a:rPr lang="en-US" sz="2800" b="1" i="1" dirty="0" err="1"/>
              <a:t>gimas</a:t>
            </a:r>
            <a:r>
              <a:rPr lang="en-US" sz="2800" b="1" i="1" dirty="0"/>
              <a:t> </a:t>
            </a:r>
            <a:r>
              <a:rPr lang="lt-LT" sz="2800" b="1" i="1" dirty="0"/>
              <a:t>š</a:t>
            </a:r>
            <a:r>
              <a:rPr lang="en-US" sz="2800" b="1" i="1" dirty="0" err="1"/>
              <a:t>audykle</a:t>
            </a:r>
            <a:r>
              <a:rPr lang="lt-LT" sz="2800" b="1" i="1" dirty="0"/>
              <a:t> </a:t>
            </a:r>
          </a:p>
        </p:txBody>
      </p:sp>
      <p:sp>
        <p:nvSpPr>
          <p:cNvPr id="15" name="Teksto vietos rezervavimo ženklas 14">
            <a:extLst>
              <a:ext uri="{FF2B5EF4-FFF2-40B4-BE49-F238E27FC236}">
                <a16:creationId xmlns:a16="http://schemas.microsoft.com/office/drawing/2014/main" id="{F671BC1F-ECE9-4409-9E57-F2E29DB9B046}"/>
              </a:ext>
            </a:extLst>
          </p:cNvPr>
          <p:cNvSpPr>
            <a:spLocks noGrp="1"/>
          </p:cNvSpPr>
          <p:nvPr>
            <p:ph type="body" sz="quarter" idx="14"/>
          </p:nvPr>
        </p:nvSpPr>
        <p:spPr>
          <a:xfrm>
            <a:off x="654621" y="1774975"/>
            <a:ext cx="10391331" cy="4802332"/>
          </a:xfrm>
        </p:spPr>
        <p:txBody>
          <a:bodyPr/>
          <a:lstStyle/>
          <a:p>
            <a:endParaRPr lang="lt-LT" dirty="0"/>
          </a:p>
        </p:txBody>
      </p:sp>
      <p:sp>
        <p:nvSpPr>
          <p:cNvPr id="5" name="Poraštės vietos rezervavimo ženklas 4">
            <a:extLst>
              <a:ext uri="{FF2B5EF4-FFF2-40B4-BE49-F238E27FC236}">
                <a16:creationId xmlns:a16="http://schemas.microsoft.com/office/drawing/2014/main" id="{1555D56A-B807-441A-9C40-296F52D4C46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rPr>
              <a:t>Presentation name</a:t>
            </a:r>
            <a:endParaRPr kumimoji="0" lang="en-US" sz="1400" b="0" i="0" u="none" strike="noStrike" kern="1200" cap="none" spc="0" normalizeH="0" baseline="0" noProof="0" dirty="0">
              <a:ln>
                <a:noFill/>
              </a:ln>
              <a:solidFill>
                <a:srgbClr val="8E96CD"/>
              </a:solidFill>
              <a:effectLst/>
              <a:uLnTx/>
              <a:uFillTx/>
              <a:latin typeface="Space Grotesk" pitchFamily="2" charset="77"/>
              <a:ea typeface="+mn-ea"/>
              <a:cs typeface="+mn-cs"/>
            </a:endParaRPr>
          </a:p>
        </p:txBody>
      </p:sp>
      <p:sp>
        <p:nvSpPr>
          <p:cNvPr id="6" name="Skaidrės numerio vietos rezervavimo ženklas 5">
            <a:extLst>
              <a:ext uri="{FF2B5EF4-FFF2-40B4-BE49-F238E27FC236}">
                <a16:creationId xmlns:a16="http://schemas.microsoft.com/office/drawing/2014/main" id="{732B78F9-B102-415E-95E0-9156AAD05A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graphicFrame>
        <p:nvGraphicFramePr>
          <p:cNvPr id="4" name="Diagrama 3">
            <a:extLst>
              <a:ext uri="{FF2B5EF4-FFF2-40B4-BE49-F238E27FC236}">
                <a16:creationId xmlns:a16="http://schemas.microsoft.com/office/drawing/2014/main" id="{33B5A321-4627-4860-8D33-800641C0EA64}"/>
              </a:ext>
            </a:extLst>
          </p:cNvPr>
          <p:cNvGraphicFramePr/>
          <p:nvPr>
            <p:extLst>
              <p:ext uri="{D42A27DB-BD31-4B8C-83A1-F6EECF244321}">
                <p14:modId xmlns:p14="http://schemas.microsoft.com/office/powerpoint/2010/main" val="1927887180"/>
              </p:ext>
            </p:extLst>
          </p:nvPr>
        </p:nvGraphicFramePr>
        <p:xfrm>
          <a:off x="655320" y="813708"/>
          <a:ext cx="9382760" cy="57635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90846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33A3A5C-0B29-46BC-AA71-74B9AE6AB299}"/>
              </a:ext>
            </a:extLst>
          </p:cNvPr>
          <p:cNvSpPr>
            <a:spLocks noGrp="1"/>
          </p:cNvSpPr>
          <p:nvPr>
            <p:ph type="title"/>
          </p:nvPr>
        </p:nvSpPr>
        <p:spPr>
          <a:xfrm>
            <a:off x="655320" y="436418"/>
            <a:ext cx="10881360" cy="1003273"/>
          </a:xfrm>
        </p:spPr>
        <p:txBody>
          <a:bodyPr/>
          <a:lstStyle/>
          <a:p>
            <a:pPr algn="ctr"/>
            <a:r>
              <a:rPr lang="en-US" sz="2800" b="1" i="1" dirty="0"/>
              <a:t>g</a:t>
            </a:r>
            <a:r>
              <a:rPr lang="lt-LT" sz="2800" b="1" i="1" dirty="0"/>
              <a:t>REITUMAS IR VIKRUMAS- 10</a:t>
            </a:r>
            <a:r>
              <a:rPr lang="en-US" sz="2800" b="1" i="1" dirty="0"/>
              <a:t>x</a:t>
            </a:r>
            <a:r>
              <a:rPr lang="lt-LT" sz="2800" b="1" i="1" dirty="0"/>
              <a:t>5 m</a:t>
            </a:r>
            <a:r>
              <a:rPr lang="en-US" sz="2800" b="1" i="1" dirty="0"/>
              <a:t> b</a:t>
            </a:r>
            <a:r>
              <a:rPr lang="lt-LT" sz="2800" b="1" i="1" dirty="0"/>
              <a:t>ė</a:t>
            </a:r>
            <a:r>
              <a:rPr lang="en-US" sz="2800" b="1" i="1" dirty="0" err="1"/>
              <a:t>gimas</a:t>
            </a:r>
            <a:r>
              <a:rPr lang="en-US" sz="2800" b="1" i="1" dirty="0"/>
              <a:t> </a:t>
            </a:r>
            <a:r>
              <a:rPr lang="lt-LT" sz="2800" b="1" i="1" dirty="0"/>
              <a:t>š</a:t>
            </a:r>
            <a:r>
              <a:rPr lang="en-US" sz="2800" b="1" i="1" dirty="0" err="1"/>
              <a:t>audykle</a:t>
            </a:r>
            <a:r>
              <a:rPr lang="lt-LT" sz="2800" b="1" i="1" dirty="0"/>
              <a:t> </a:t>
            </a:r>
          </a:p>
        </p:txBody>
      </p:sp>
      <p:sp>
        <p:nvSpPr>
          <p:cNvPr id="3" name="Teksto vietos rezervavimo ženklas 2">
            <a:extLst>
              <a:ext uri="{FF2B5EF4-FFF2-40B4-BE49-F238E27FC236}">
                <a16:creationId xmlns:a16="http://schemas.microsoft.com/office/drawing/2014/main" id="{6F96E105-7AF5-48C1-A52C-629053E12C24}"/>
              </a:ext>
            </a:extLst>
          </p:cNvPr>
          <p:cNvSpPr>
            <a:spLocks noGrp="1"/>
          </p:cNvSpPr>
          <p:nvPr>
            <p:ph type="body" sz="quarter" idx="13"/>
          </p:nvPr>
        </p:nvSpPr>
        <p:spPr/>
        <p:txBody>
          <a:bodyPr/>
          <a:lstStyle/>
          <a:p>
            <a:endParaRPr lang="lt-LT"/>
          </a:p>
        </p:txBody>
      </p:sp>
      <p:sp>
        <p:nvSpPr>
          <p:cNvPr id="4" name="Teksto vietos rezervavimo ženklas 3">
            <a:extLst>
              <a:ext uri="{FF2B5EF4-FFF2-40B4-BE49-F238E27FC236}">
                <a16:creationId xmlns:a16="http://schemas.microsoft.com/office/drawing/2014/main" id="{2908ADF4-AE1E-435D-8D9F-97C82FBB7C54}"/>
              </a:ext>
            </a:extLst>
          </p:cNvPr>
          <p:cNvSpPr>
            <a:spLocks noGrp="1"/>
          </p:cNvSpPr>
          <p:nvPr>
            <p:ph type="body" sz="quarter" idx="14"/>
          </p:nvPr>
        </p:nvSpPr>
        <p:spPr/>
        <p:txBody>
          <a:bodyPr/>
          <a:lstStyle/>
          <a:p>
            <a:endParaRPr lang="lt-LT" dirty="0"/>
          </a:p>
        </p:txBody>
      </p:sp>
      <p:sp>
        <p:nvSpPr>
          <p:cNvPr id="5" name="Poraštės vietos rezervavimo ženklas 4">
            <a:extLst>
              <a:ext uri="{FF2B5EF4-FFF2-40B4-BE49-F238E27FC236}">
                <a16:creationId xmlns:a16="http://schemas.microsoft.com/office/drawing/2014/main" id="{2CF73244-BE0A-497D-BC18-94E1980DCC75}"/>
              </a:ext>
            </a:extLst>
          </p:cNvPr>
          <p:cNvSpPr>
            <a:spLocks noGrp="1"/>
          </p:cNvSpPr>
          <p:nvPr>
            <p:ph type="ftr" sz="quarter" idx="11"/>
          </p:nvPr>
        </p:nvSpPr>
        <p:spPr/>
        <p:txBody>
          <a:bodyPr/>
          <a:lstStyle/>
          <a:p>
            <a:r>
              <a:rPr lang="en-US"/>
              <a:t>Presentation name</a:t>
            </a:r>
            <a:endParaRPr lang="en-US" dirty="0"/>
          </a:p>
        </p:txBody>
      </p:sp>
      <p:sp>
        <p:nvSpPr>
          <p:cNvPr id="6" name="Skaidrės numerio vietos rezervavimo ženklas 5">
            <a:extLst>
              <a:ext uri="{FF2B5EF4-FFF2-40B4-BE49-F238E27FC236}">
                <a16:creationId xmlns:a16="http://schemas.microsoft.com/office/drawing/2014/main" id="{CDE75763-C60D-4753-AB15-AFAF9C7A4EE2}"/>
              </a:ext>
            </a:extLst>
          </p:cNvPr>
          <p:cNvSpPr>
            <a:spLocks noGrp="1"/>
          </p:cNvSpPr>
          <p:nvPr>
            <p:ph type="sldNum" sz="quarter" idx="12"/>
          </p:nvPr>
        </p:nvSpPr>
        <p:spPr/>
        <p:txBody>
          <a:bodyPr/>
          <a:lstStyle/>
          <a:p>
            <a:fld id="{53969381-6070-C14C-AC19-9F0CCB6EE0F1}" type="slidenum">
              <a:rPr lang="en-US" smtClean="0"/>
              <a:pPr/>
              <a:t>12</a:t>
            </a:fld>
            <a:endParaRPr lang="en-US"/>
          </a:p>
        </p:txBody>
      </p:sp>
      <p:graphicFrame>
        <p:nvGraphicFramePr>
          <p:cNvPr id="12" name="Diagrama 11">
            <a:extLst>
              <a:ext uri="{FF2B5EF4-FFF2-40B4-BE49-F238E27FC236}">
                <a16:creationId xmlns:a16="http://schemas.microsoft.com/office/drawing/2014/main" id="{C4DED292-5506-4452-90D2-665F8BEFB2AE}"/>
              </a:ext>
            </a:extLst>
          </p:cNvPr>
          <p:cNvGraphicFramePr/>
          <p:nvPr>
            <p:extLst>
              <p:ext uri="{D42A27DB-BD31-4B8C-83A1-F6EECF244321}">
                <p14:modId xmlns:p14="http://schemas.microsoft.com/office/powerpoint/2010/main" val="3291627126"/>
              </p:ext>
            </p:extLst>
          </p:nvPr>
        </p:nvGraphicFramePr>
        <p:xfrm>
          <a:off x="421732" y="1558636"/>
          <a:ext cx="11227724" cy="53558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84105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D3B8A5A-2D9C-474D-AF91-D4A58D1FAB3B}"/>
              </a:ext>
            </a:extLst>
          </p:cNvPr>
          <p:cNvSpPr>
            <a:spLocks noGrp="1"/>
          </p:cNvSpPr>
          <p:nvPr>
            <p:ph type="title"/>
          </p:nvPr>
        </p:nvSpPr>
        <p:spPr>
          <a:xfrm>
            <a:off x="652272" y="384465"/>
            <a:ext cx="10759440" cy="1754192"/>
          </a:xfrm>
        </p:spPr>
        <p:txBody>
          <a:bodyPr/>
          <a:lstStyle/>
          <a:p>
            <a:pPr algn="ctr"/>
            <a:r>
              <a:rPr lang="lt-LT" sz="2800" b="1" dirty="0"/>
              <a:t>ŠIRDIES IR KRAUJAGYSLIŲ SISTEMOS PAJĖGUMAS-</a:t>
            </a:r>
            <a:br>
              <a:rPr lang="lt-LT" sz="2800" b="1" dirty="0"/>
            </a:br>
            <a:r>
              <a:rPr lang="lt-LT" sz="2800" b="1" dirty="0"/>
              <a:t>20 M BĖGIMAS ŠAUDYKLE</a:t>
            </a:r>
          </a:p>
        </p:txBody>
      </p:sp>
      <p:sp>
        <p:nvSpPr>
          <p:cNvPr id="4" name="Teksto vietos rezervavimo ženklas 3">
            <a:extLst>
              <a:ext uri="{FF2B5EF4-FFF2-40B4-BE49-F238E27FC236}">
                <a16:creationId xmlns:a16="http://schemas.microsoft.com/office/drawing/2014/main" id="{31C4DB21-DE0F-4E97-B8DC-23B9D8A5910A}"/>
              </a:ext>
            </a:extLst>
          </p:cNvPr>
          <p:cNvSpPr>
            <a:spLocks noGrp="1"/>
          </p:cNvSpPr>
          <p:nvPr>
            <p:ph type="body" sz="quarter" idx="14"/>
          </p:nvPr>
        </p:nvSpPr>
        <p:spPr>
          <a:xfrm>
            <a:off x="654621" y="2003575"/>
            <a:ext cx="10391331" cy="4113357"/>
          </a:xfrm>
        </p:spPr>
        <p:txBody>
          <a:bodyPr/>
          <a:lstStyle/>
          <a:p>
            <a:endParaRPr lang="lt-LT" dirty="0"/>
          </a:p>
        </p:txBody>
      </p:sp>
      <p:sp>
        <p:nvSpPr>
          <p:cNvPr id="5" name="Poraštės vietos rezervavimo ženklas 4">
            <a:extLst>
              <a:ext uri="{FF2B5EF4-FFF2-40B4-BE49-F238E27FC236}">
                <a16:creationId xmlns:a16="http://schemas.microsoft.com/office/drawing/2014/main" id="{41489C3D-B910-4933-A28C-81105C8DA197}"/>
              </a:ext>
            </a:extLst>
          </p:cNvPr>
          <p:cNvSpPr>
            <a:spLocks noGrp="1"/>
          </p:cNvSpPr>
          <p:nvPr>
            <p:ph type="ftr" sz="quarter" idx="11"/>
          </p:nvPr>
        </p:nvSpPr>
        <p:spPr/>
        <p:txBody>
          <a:bodyPr/>
          <a:lstStyle/>
          <a:p>
            <a:r>
              <a:rPr lang="en-US"/>
              <a:t>Presentation name</a:t>
            </a:r>
            <a:endParaRPr lang="en-US" dirty="0"/>
          </a:p>
        </p:txBody>
      </p:sp>
      <p:sp>
        <p:nvSpPr>
          <p:cNvPr id="6" name="Skaidrės numerio vietos rezervavimo ženklas 5">
            <a:extLst>
              <a:ext uri="{FF2B5EF4-FFF2-40B4-BE49-F238E27FC236}">
                <a16:creationId xmlns:a16="http://schemas.microsoft.com/office/drawing/2014/main" id="{3D5CEFA0-755D-408C-9483-86AD902B70C3}"/>
              </a:ext>
            </a:extLst>
          </p:cNvPr>
          <p:cNvSpPr>
            <a:spLocks noGrp="1"/>
          </p:cNvSpPr>
          <p:nvPr>
            <p:ph type="sldNum" sz="quarter" idx="12"/>
          </p:nvPr>
        </p:nvSpPr>
        <p:spPr/>
        <p:txBody>
          <a:bodyPr/>
          <a:lstStyle/>
          <a:p>
            <a:fld id="{53969381-6070-C14C-AC19-9F0CCB6EE0F1}" type="slidenum">
              <a:rPr lang="en-US" smtClean="0"/>
              <a:pPr/>
              <a:t>13</a:t>
            </a:fld>
            <a:endParaRPr lang="en-US"/>
          </a:p>
        </p:txBody>
      </p:sp>
      <p:graphicFrame>
        <p:nvGraphicFramePr>
          <p:cNvPr id="9" name="Diagrama 8">
            <a:extLst>
              <a:ext uri="{FF2B5EF4-FFF2-40B4-BE49-F238E27FC236}">
                <a16:creationId xmlns:a16="http://schemas.microsoft.com/office/drawing/2014/main" id="{8FD20059-CA87-418E-899B-1527D0E109D6}"/>
              </a:ext>
            </a:extLst>
          </p:cNvPr>
          <p:cNvGraphicFramePr/>
          <p:nvPr>
            <p:extLst>
              <p:ext uri="{D42A27DB-BD31-4B8C-83A1-F6EECF244321}">
                <p14:modId xmlns:p14="http://schemas.microsoft.com/office/powerpoint/2010/main" val="557991427"/>
              </p:ext>
            </p:extLst>
          </p:nvPr>
        </p:nvGraphicFramePr>
        <p:xfrm>
          <a:off x="652272" y="1433946"/>
          <a:ext cx="10997184" cy="47043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43103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7D2FD1C-5DEE-4AE8-8973-75D2B27F533E}"/>
              </a:ext>
            </a:extLst>
          </p:cNvPr>
          <p:cNvSpPr>
            <a:spLocks noGrp="1"/>
          </p:cNvSpPr>
          <p:nvPr>
            <p:ph type="title"/>
          </p:nvPr>
        </p:nvSpPr>
        <p:spPr>
          <a:xfrm>
            <a:off x="655320" y="394856"/>
            <a:ext cx="10994136" cy="613062"/>
          </a:xfrm>
        </p:spPr>
        <p:txBody>
          <a:bodyPr/>
          <a:lstStyle/>
          <a:p>
            <a:r>
              <a:rPr lang="en-US" sz="2800" b="1" i="1" dirty="0"/>
              <a:t>g</a:t>
            </a:r>
            <a:r>
              <a:rPr lang="lt-LT" sz="2800" b="1" i="1" dirty="0"/>
              <a:t>REITUMAS IR VIKRUMAS- 10</a:t>
            </a:r>
            <a:r>
              <a:rPr lang="en-US" sz="2800" b="1" i="1" dirty="0"/>
              <a:t>x</a:t>
            </a:r>
            <a:r>
              <a:rPr lang="lt-LT" sz="2800" b="1" i="1" dirty="0"/>
              <a:t>5 m</a:t>
            </a:r>
            <a:r>
              <a:rPr lang="en-US" sz="2800" b="1" i="1" dirty="0"/>
              <a:t> b</a:t>
            </a:r>
            <a:r>
              <a:rPr lang="lt-LT" sz="2800" b="1" i="1" dirty="0"/>
              <a:t>ė</a:t>
            </a:r>
            <a:r>
              <a:rPr lang="en-US" sz="2800" b="1" i="1" dirty="0" err="1"/>
              <a:t>gimas</a:t>
            </a:r>
            <a:r>
              <a:rPr lang="en-US" sz="2800" b="1" i="1" dirty="0"/>
              <a:t> </a:t>
            </a:r>
            <a:r>
              <a:rPr lang="lt-LT" sz="2800" b="1" i="1" dirty="0"/>
              <a:t>š</a:t>
            </a:r>
            <a:r>
              <a:rPr lang="en-US" sz="2800" b="1" i="1" dirty="0" err="1"/>
              <a:t>audykle</a:t>
            </a:r>
            <a:r>
              <a:rPr lang="lt-LT" sz="2800" b="1" i="1" dirty="0"/>
              <a:t> </a:t>
            </a:r>
          </a:p>
        </p:txBody>
      </p:sp>
      <p:sp>
        <p:nvSpPr>
          <p:cNvPr id="4" name="Teksto vietos rezervavimo ženklas 3">
            <a:extLst>
              <a:ext uri="{FF2B5EF4-FFF2-40B4-BE49-F238E27FC236}">
                <a16:creationId xmlns:a16="http://schemas.microsoft.com/office/drawing/2014/main" id="{D3885542-44C9-42D9-B694-560CECBAC2D6}"/>
              </a:ext>
            </a:extLst>
          </p:cNvPr>
          <p:cNvSpPr>
            <a:spLocks noGrp="1"/>
          </p:cNvSpPr>
          <p:nvPr>
            <p:ph type="body" sz="quarter" idx="14"/>
          </p:nvPr>
        </p:nvSpPr>
        <p:spPr>
          <a:xfrm>
            <a:off x="654621" y="2270760"/>
            <a:ext cx="10391331" cy="4286354"/>
          </a:xfrm>
        </p:spPr>
        <p:txBody>
          <a:bodyPr/>
          <a:lstStyle/>
          <a:p>
            <a:endParaRPr lang="lt-LT" dirty="0"/>
          </a:p>
        </p:txBody>
      </p:sp>
      <p:sp>
        <p:nvSpPr>
          <p:cNvPr id="5" name="Poraštės vietos rezervavimo ženklas 4">
            <a:extLst>
              <a:ext uri="{FF2B5EF4-FFF2-40B4-BE49-F238E27FC236}">
                <a16:creationId xmlns:a16="http://schemas.microsoft.com/office/drawing/2014/main" id="{DCCBE953-62D6-4CB2-B9D0-EBD7C3EC4779}"/>
              </a:ext>
            </a:extLst>
          </p:cNvPr>
          <p:cNvSpPr>
            <a:spLocks noGrp="1"/>
          </p:cNvSpPr>
          <p:nvPr>
            <p:ph type="ftr" sz="quarter" idx="11"/>
          </p:nvPr>
        </p:nvSpPr>
        <p:spPr/>
        <p:txBody>
          <a:bodyPr/>
          <a:lstStyle/>
          <a:p>
            <a:r>
              <a:rPr lang="en-US"/>
              <a:t>Presentation name</a:t>
            </a:r>
            <a:endParaRPr lang="en-US" dirty="0"/>
          </a:p>
        </p:txBody>
      </p:sp>
      <p:sp>
        <p:nvSpPr>
          <p:cNvPr id="6" name="Skaidrės numerio vietos rezervavimo ženklas 5">
            <a:extLst>
              <a:ext uri="{FF2B5EF4-FFF2-40B4-BE49-F238E27FC236}">
                <a16:creationId xmlns:a16="http://schemas.microsoft.com/office/drawing/2014/main" id="{BDBA98B4-7414-4CD5-A5FB-FAD966F4326B}"/>
              </a:ext>
            </a:extLst>
          </p:cNvPr>
          <p:cNvSpPr>
            <a:spLocks noGrp="1"/>
          </p:cNvSpPr>
          <p:nvPr>
            <p:ph type="sldNum" sz="quarter" idx="12"/>
          </p:nvPr>
        </p:nvSpPr>
        <p:spPr/>
        <p:txBody>
          <a:bodyPr/>
          <a:lstStyle/>
          <a:p>
            <a:fld id="{53969381-6070-C14C-AC19-9F0CCB6EE0F1}" type="slidenum">
              <a:rPr lang="en-US" smtClean="0"/>
              <a:pPr/>
              <a:t>14</a:t>
            </a:fld>
            <a:endParaRPr lang="en-US"/>
          </a:p>
        </p:txBody>
      </p:sp>
      <p:graphicFrame>
        <p:nvGraphicFramePr>
          <p:cNvPr id="9" name="Diagrama 8">
            <a:extLst>
              <a:ext uri="{FF2B5EF4-FFF2-40B4-BE49-F238E27FC236}">
                <a16:creationId xmlns:a16="http://schemas.microsoft.com/office/drawing/2014/main" id="{5487D62D-D0F4-4842-9B40-B635937BB981}"/>
              </a:ext>
            </a:extLst>
          </p:cNvPr>
          <p:cNvGraphicFramePr/>
          <p:nvPr>
            <p:extLst>
              <p:ext uri="{D42A27DB-BD31-4B8C-83A1-F6EECF244321}">
                <p14:modId xmlns:p14="http://schemas.microsoft.com/office/powerpoint/2010/main" val="2374112323"/>
              </p:ext>
            </p:extLst>
          </p:nvPr>
        </p:nvGraphicFramePr>
        <p:xfrm>
          <a:off x="654621" y="719666"/>
          <a:ext cx="10994835"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7016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466B57E-1F3A-4067-B466-F2EB8A531F93}"/>
              </a:ext>
            </a:extLst>
          </p:cNvPr>
          <p:cNvSpPr>
            <a:spLocks noGrp="1"/>
          </p:cNvSpPr>
          <p:nvPr>
            <p:ph type="title"/>
          </p:nvPr>
        </p:nvSpPr>
        <p:spPr>
          <a:xfrm>
            <a:off x="655320" y="167639"/>
            <a:ext cx="10518648" cy="6264333"/>
          </a:xfrm>
          <a:solidFill>
            <a:schemeClr val="bg2"/>
          </a:solidFill>
        </p:spPr>
        <p:txBody>
          <a:bodyPr/>
          <a:lstStyle/>
          <a:p>
            <a:r>
              <a:rPr lang="lt-LT" sz="2000" b="1" i="1" dirty="0">
                <a:solidFill>
                  <a:schemeClr val="tx1"/>
                </a:solidFill>
                <a:latin typeface="Times New Roman" panose="02020603050405020304" pitchFamily="18" charset="0"/>
                <a:cs typeface="Times New Roman" panose="02020603050405020304" pitchFamily="18" charset="0"/>
              </a:rPr>
              <a:t>1. </a:t>
            </a:r>
            <a:r>
              <a:rPr lang="lt-LT" sz="1600" dirty="0">
                <a:solidFill>
                  <a:schemeClr val="tx1"/>
                </a:solidFill>
                <a:latin typeface="Times New Roman" panose="02020603050405020304" pitchFamily="18" charset="0"/>
                <a:cs typeface="Times New Roman" panose="02020603050405020304" pitchFamily="18" charset="0"/>
              </a:rPr>
              <a:t>MOKINIŲ FIZINIO PAJĖGUMO TESTAVIMO </a:t>
            </a:r>
            <a:r>
              <a:rPr lang="lt-LT" sz="1600" b="1" dirty="0">
                <a:solidFill>
                  <a:schemeClr val="tx1"/>
                </a:solidFill>
                <a:latin typeface="Times New Roman" panose="02020603050405020304" pitchFamily="18" charset="0"/>
                <a:cs typeface="Times New Roman" panose="02020603050405020304" pitchFamily="18" charset="0"/>
              </a:rPr>
              <a:t>PUSIAUSVYROS PRATIMŲ </a:t>
            </a:r>
            <a:r>
              <a:rPr lang="lt-LT" sz="1600" dirty="0">
                <a:solidFill>
                  <a:schemeClr val="tx1"/>
                </a:solidFill>
                <a:latin typeface="Times New Roman" panose="02020603050405020304" pitchFamily="18" charset="0"/>
                <a:cs typeface="Times New Roman" panose="02020603050405020304" pitchFamily="18" charset="0"/>
              </a:rPr>
              <a:t>ATLIKIME REZULTATAS TIEK BERNIUKŲ, TIEK MERGAIČIŲ- PAKANKAMAI GERAS. Dominuoja sveikatai palanki </a:t>
            </a:r>
            <a:r>
              <a:rPr lang="lt-LT" sz="1600" dirty="0" err="1">
                <a:solidFill>
                  <a:schemeClr val="tx1"/>
                </a:solidFill>
                <a:latin typeface="Times New Roman" panose="02020603050405020304" pitchFamily="18" charset="0"/>
                <a:cs typeface="Times New Roman" panose="02020603050405020304" pitchFamily="18" charset="0"/>
              </a:rPr>
              <a:t>Fp</a:t>
            </a:r>
            <a:r>
              <a:rPr lang="lt-LT" sz="1600" dirty="0">
                <a:solidFill>
                  <a:schemeClr val="tx1"/>
                </a:solidFill>
                <a:latin typeface="Times New Roman" panose="02020603050405020304" pitchFamily="18" charset="0"/>
                <a:cs typeface="Times New Roman" panose="02020603050405020304" pitchFamily="18" charset="0"/>
              </a:rPr>
              <a:t> zona. Tobulėjimo ir sveikatos rizikos zonoje tik keli mokiniai. Šio pratimo atlikime berniukų ir mergaičių </a:t>
            </a:r>
            <a:r>
              <a:rPr lang="lt-LT" sz="1600" dirty="0" err="1">
                <a:solidFill>
                  <a:schemeClr val="tx1"/>
                </a:solidFill>
                <a:latin typeface="Times New Roman" panose="02020603050405020304" pitchFamily="18" charset="0"/>
                <a:cs typeface="Times New Roman" panose="02020603050405020304" pitchFamily="18" charset="0"/>
              </a:rPr>
              <a:t>rezultaTaI</a:t>
            </a:r>
            <a:r>
              <a:rPr lang="lt-LT" sz="1600" dirty="0">
                <a:solidFill>
                  <a:schemeClr val="tx1"/>
                </a:solidFill>
                <a:latin typeface="Times New Roman" panose="02020603050405020304" pitchFamily="18" charset="0"/>
                <a:cs typeface="Times New Roman" panose="02020603050405020304" pitchFamily="18" charset="0"/>
              </a:rPr>
              <a:t> panašūs.</a:t>
            </a:r>
            <a:br>
              <a:rPr lang="lt-LT" sz="1600" dirty="0">
                <a:solidFill>
                  <a:schemeClr val="tx1"/>
                </a:solidFill>
                <a:latin typeface="Times New Roman" panose="02020603050405020304" pitchFamily="18" charset="0"/>
                <a:cs typeface="Times New Roman" panose="02020603050405020304" pitchFamily="18" charset="0"/>
              </a:rPr>
            </a:br>
            <a:r>
              <a:rPr lang="lt-LT" sz="2000" b="1" i="1" dirty="0">
                <a:solidFill>
                  <a:schemeClr val="tx1"/>
                </a:solidFill>
                <a:latin typeface="Times New Roman" panose="02020603050405020304" pitchFamily="18" charset="0"/>
                <a:cs typeface="Times New Roman" panose="02020603050405020304" pitchFamily="18" charset="0"/>
              </a:rPr>
              <a:t>2. </a:t>
            </a:r>
            <a:r>
              <a:rPr lang="lt-LT" sz="1600" b="1" dirty="0">
                <a:solidFill>
                  <a:schemeClr val="tx1"/>
                </a:solidFill>
                <a:latin typeface="Times New Roman" panose="02020603050405020304" pitchFamily="18" charset="0"/>
                <a:cs typeface="Times New Roman" panose="02020603050405020304" pitchFamily="18" charset="0"/>
              </a:rPr>
              <a:t>Lankstumo testavimo </a:t>
            </a:r>
            <a:r>
              <a:rPr lang="lt-LT" sz="1600" dirty="0">
                <a:solidFill>
                  <a:schemeClr val="tx1"/>
                </a:solidFill>
                <a:latin typeface="Times New Roman" panose="02020603050405020304" pitchFamily="18" charset="0"/>
                <a:cs typeface="Times New Roman" panose="02020603050405020304" pitchFamily="18" charset="0"/>
              </a:rPr>
              <a:t>pratime rezultatas prastesnis- dominuoja tobulėjimo zonos rodikliai berniukų tarpe, mergaičių- daugmaž panašiai tarp tobulėjimo ir sveikatos rizikos zonos.   Sveikatai palankios zonos ribose šį pratimą visose amžiaus grupėse atliko vos keli mokiniai. </a:t>
            </a:r>
            <a:br>
              <a:rPr lang="lt-LT" sz="1600" dirty="0">
                <a:solidFill>
                  <a:schemeClr val="tx1"/>
                </a:solidFill>
                <a:latin typeface="Times New Roman" panose="02020603050405020304" pitchFamily="18" charset="0"/>
                <a:cs typeface="Times New Roman" panose="02020603050405020304" pitchFamily="18" charset="0"/>
              </a:rPr>
            </a:br>
            <a:r>
              <a:rPr lang="lt-LT" sz="2000" b="1" i="1" dirty="0">
                <a:solidFill>
                  <a:schemeClr val="tx1"/>
                </a:solidFill>
                <a:latin typeface="Times New Roman" panose="02020603050405020304" pitchFamily="18" charset="0"/>
                <a:cs typeface="Times New Roman" panose="02020603050405020304" pitchFamily="18" charset="0"/>
              </a:rPr>
              <a:t>3. </a:t>
            </a:r>
            <a:r>
              <a:rPr lang="lt-LT" sz="1600" b="1" dirty="0">
                <a:solidFill>
                  <a:schemeClr val="tx1"/>
                </a:solidFill>
                <a:latin typeface="Times New Roman" panose="02020603050405020304" pitchFamily="18" charset="0"/>
                <a:cs typeface="Times New Roman" panose="02020603050405020304" pitchFamily="18" charset="0"/>
              </a:rPr>
              <a:t>Kojų raumenų jėgos </a:t>
            </a:r>
            <a:r>
              <a:rPr lang="lt-LT" sz="1600" dirty="0">
                <a:solidFill>
                  <a:schemeClr val="tx1"/>
                </a:solidFill>
                <a:latin typeface="Times New Roman" panose="02020603050405020304" pitchFamily="18" charset="0"/>
                <a:cs typeface="Times New Roman" panose="02020603050405020304" pitchFamily="18" charset="0"/>
              </a:rPr>
              <a:t>pratimus mokiniai atliko pakankamai gerai- dominuoja sveikatai palanki FP zona visose amžiaus grupėse tiek berniukų, tiek mergaičių. Taip pat didelė dalis mokinių šį pratimą atliko tobulėjimo zonos ribose. Sveikatos rizikos zonoje po kelis mokinius tiek berniukų, tiek mergaičių visose amžiaus grupėse.</a:t>
            </a:r>
            <a:br>
              <a:rPr lang="lt-LT" sz="1600" dirty="0">
                <a:solidFill>
                  <a:schemeClr val="tx1"/>
                </a:solidFill>
                <a:latin typeface="Times New Roman" panose="02020603050405020304" pitchFamily="18" charset="0"/>
                <a:cs typeface="Times New Roman" panose="02020603050405020304" pitchFamily="18" charset="0"/>
              </a:rPr>
            </a:br>
            <a:r>
              <a:rPr lang="lt-LT" sz="2000" b="1" i="1" dirty="0">
                <a:solidFill>
                  <a:schemeClr val="tx1"/>
                </a:solidFill>
                <a:latin typeface="Times New Roman" panose="02020603050405020304" pitchFamily="18" charset="0"/>
                <a:cs typeface="Times New Roman" panose="02020603050405020304" pitchFamily="18" charset="0"/>
              </a:rPr>
              <a:t>4. </a:t>
            </a:r>
            <a:r>
              <a:rPr lang="lt-LT" sz="1600" b="1" dirty="0">
                <a:solidFill>
                  <a:schemeClr val="tx1"/>
                </a:solidFill>
                <a:latin typeface="Times New Roman" panose="02020603050405020304" pitchFamily="18" charset="0"/>
                <a:cs typeface="Times New Roman" panose="02020603050405020304" pitchFamily="18" charset="0"/>
              </a:rPr>
              <a:t>Rankų raumenų jėgos </a:t>
            </a:r>
            <a:r>
              <a:rPr lang="lt-LT" sz="1600" dirty="0">
                <a:solidFill>
                  <a:schemeClr val="tx1"/>
                </a:solidFill>
                <a:latin typeface="Times New Roman" panose="02020603050405020304" pitchFamily="18" charset="0"/>
                <a:cs typeface="Times New Roman" panose="02020603050405020304" pitchFamily="18" charset="0"/>
              </a:rPr>
              <a:t>testavime dominuoja tobulėjimo zonos rezultatai abiejų lyčių ir amžiaus grupių tarpe.  Tačiau daugiau palankios sveikatai zonos rezultatų berniukų yra daugiau nei mergaičių. Taip pat mergaičių daugiau rizikos sveikatai zonos rezultatų.</a:t>
            </a:r>
            <a:br>
              <a:rPr lang="lt-LT" sz="1600" dirty="0">
                <a:solidFill>
                  <a:schemeClr val="tx1"/>
                </a:solidFill>
                <a:latin typeface="Times New Roman" panose="02020603050405020304" pitchFamily="18" charset="0"/>
                <a:cs typeface="Times New Roman" panose="02020603050405020304" pitchFamily="18" charset="0"/>
              </a:rPr>
            </a:br>
            <a:r>
              <a:rPr lang="lt-LT" sz="2000" b="1" i="1" dirty="0">
                <a:solidFill>
                  <a:schemeClr val="tx1"/>
                </a:solidFill>
                <a:latin typeface="Times New Roman" panose="02020603050405020304" pitchFamily="18" charset="0"/>
                <a:cs typeface="Times New Roman" panose="02020603050405020304" pitchFamily="18" charset="0"/>
              </a:rPr>
              <a:t>5. </a:t>
            </a:r>
            <a:r>
              <a:rPr lang="lt-LT" sz="1600" b="1" dirty="0">
                <a:solidFill>
                  <a:schemeClr val="tx1"/>
                </a:solidFill>
                <a:latin typeface="Times New Roman" panose="02020603050405020304" pitchFamily="18" charset="0"/>
                <a:cs typeface="Times New Roman" panose="02020603050405020304" pitchFamily="18" charset="0"/>
              </a:rPr>
              <a:t>Greitumo ir vikrumo testo </a:t>
            </a:r>
            <a:r>
              <a:rPr lang="lt-LT" sz="1600" dirty="0">
                <a:solidFill>
                  <a:schemeClr val="tx1"/>
                </a:solidFill>
                <a:latin typeface="Times New Roman" panose="02020603050405020304" pitchFamily="18" charset="0"/>
                <a:cs typeface="Times New Roman" panose="02020603050405020304" pitchFamily="18" charset="0"/>
              </a:rPr>
              <a:t>rezultatai  Berniukų tarpe dominuoja palankios sveikatos zonos, o r tobulėjimo zonos - Mergaičių daugiau. Taip pat daugiau mergaičių ir sveikatos rizikos zonos rezultatų. Berniukų sveikatos palankios zonos rezultatai šio pratimo pakankamai neblogi, vos mažiau nei tobulėjimo zonos. </a:t>
            </a:r>
            <a:br>
              <a:rPr lang="lt-LT" sz="1600" dirty="0">
                <a:solidFill>
                  <a:schemeClr val="tx1"/>
                </a:solidFill>
                <a:latin typeface="Times New Roman" panose="02020603050405020304" pitchFamily="18" charset="0"/>
                <a:cs typeface="Times New Roman" panose="02020603050405020304" pitchFamily="18" charset="0"/>
              </a:rPr>
            </a:br>
            <a:r>
              <a:rPr lang="lt-LT" sz="2000" b="1" i="1" dirty="0">
                <a:solidFill>
                  <a:schemeClr val="tx1"/>
                </a:solidFill>
                <a:latin typeface="Times New Roman" panose="02020603050405020304" pitchFamily="18" charset="0"/>
                <a:cs typeface="Times New Roman" panose="02020603050405020304" pitchFamily="18" charset="0"/>
              </a:rPr>
              <a:t>6. </a:t>
            </a:r>
            <a:r>
              <a:rPr lang="lt-LT" sz="1600" b="1" dirty="0">
                <a:solidFill>
                  <a:schemeClr val="tx1"/>
                </a:solidFill>
                <a:latin typeface="Times New Roman" panose="02020603050405020304" pitchFamily="18" charset="0"/>
                <a:cs typeface="Times New Roman" panose="02020603050405020304" pitchFamily="18" charset="0"/>
              </a:rPr>
              <a:t>Širdies ir kraujagyslių sistemos  pajėgumo testo  </a:t>
            </a:r>
            <a:r>
              <a:rPr lang="lt-LT" sz="1600" dirty="0">
                <a:solidFill>
                  <a:schemeClr val="tx1"/>
                </a:solidFill>
                <a:latin typeface="Times New Roman" panose="02020603050405020304" pitchFamily="18" charset="0"/>
                <a:cs typeface="Times New Roman" panose="02020603050405020304" pitchFamily="18" charset="0"/>
              </a:rPr>
              <a:t>rezultatas berniukų tarpe dominuoja sveikatai palankios zonos; mergaičių- 11 metų amžiaus grupėje aukšti rezultatai, o kitose grupėse dominuoja tobulėjimo zonos rezultatas. Nors lyginant su kitomis rungtimis šio pratimo rezultatai aukštesni  ir mergaičių sveikatai palankioje zonoje.  Berniukų šio pratimo rezultatai sveikatos rizikos zonoje minimalūs- 12 ir 14 metų amžiaus grupėse yra 0. </a:t>
            </a:r>
          </a:p>
        </p:txBody>
      </p:sp>
      <p:sp>
        <p:nvSpPr>
          <p:cNvPr id="4" name="Poraštės vietos rezervavimo ženklas 3">
            <a:extLst>
              <a:ext uri="{FF2B5EF4-FFF2-40B4-BE49-F238E27FC236}">
                <a16:creationId xmlns:a16="http://schemas.microsoft.com/office/drawing/2014/main" id="{0703026C-8C19-45C4-83E3-BC7C008E4E40}"/>
              </a:ext>
            </a:extLst>
          </p:cNvPr>
          <p:cNvSpPr>
            <a:spLocks noGrp="1"/>
          </p:cNvSpPr>
          <p:nvPr>
            <p:ph type="ftr" sz="quarter" idx="11"/>
          </p:nvPr>
        </p:nvSpPr>
        <p:spPr/>
        <p:txBody>
          <a:bodyPr/>
          <a:lstStyle/>
          <a:p>
            <a:r>
              <a:rPr lang="en-US" dirty="0"/>
              <a:t>Presentation name</a:t>
            </a:r>
          </a:p>
        </p:txBody>
      </p:sp>
      <p:sp>
        <p:nvSpPr>
          <p:cNvPr id="5" name="Skaidrės numerio vietos rezervavimo ženklas 4">
            <a:extLst>
              <a:ext uri="{FF2B5EF4-FFF2-40B4-BE49-F238E27FC236}">
                <a16:creationId xmlns:a16="http://schemas.microsoft.com/office/drawing/2014/main" id="{95C23CAE-7826-408E-B5D6-B4104B361857}"/>
              </a:ext>
            </a:extLst>
          </p:cNvPr>
          <p:cNvSpPr>
            <a:spLocks noGrp="1"/>
          </p:cNvSpPr>
          <p:nvPr>
            <p:ph type="sldNum" sz="quarter" idx="12"/>
          </p:nvPr>
        </p:nvSpPr>
        <p:spPr/>
        <p:txBody>
          <a:bodyPr/>
          <a:lstStyle/>
          <a:p>
            <a:fld id="{53969381-6070-C14C-AC19-9F0CCB6EE0F1}" type="slidenum">
              <a:rPr lang="en-US" smtClean="0"/>
              <a:pPr/>
              <a:t>15</a:t>
            </a:fld>
            <a:endParaRPr lang="en-US"/>
          </a:p>
        </p:txBody>
      </p:sp>
    </p:spTree>
    <p:extLst>
      <p:ext uri="{BB962C8B-B14F-4D97-AF65-F5344CB8AC3E}">
        <p14:creationId xmlns:p14="http://schemas.microsoft.com/office/powerpoint/2010/main" val="945317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7BE7683-97C5-470C-A90B-D9BBF05BA635}"/>
              </a:ext>
            </a:extLst>
          </p:cNvPr>
          <p:cNvSpPr>
            <a:spLocks noGrp="1"/>
          </p:cNvSpPr>
          <p:nvPr>
            <p:ph type="title"/>
          </p:nvPr>
        </p:nvSpPr>
        <p:spPr>
          <a:xfrm>
            <a:off x="836676" y="741068"/>
            <a:ext cx="10518648" cy="5293972"/>
          </a:xfrm>
        </p:spPr>
        <p:txBody>
          <a:bodyPr/>
          <a:lstStyle/>
          <a:p>
            <a:br>
              <a:rPr lang="lt-LT" sz="1600" dirty="0">
                <a:latin typeface="Times New Roman" panose="02020603050405020304" pitchFamily="18" charset="0"/>
                <a:cs typeface="Times New Roman" panose="02020603050405020304" pitchFamily="18" charset="0"/>
              </a:rPr>
            </a:br>
            <a:br>
              <a:rPr lang="lt-LT" sz="1600" dirty="0">
                <a:latin typeface="Times New Roman" panose="02020603050405020304" pitchFamily="18" charset="0"/>
                <a:cs typeface="Times New Roman" panose="02020603050405020304" pitchFamily="18" charset="0"/>
              </a:rPr>
            </a:br>
            <a:r>
              <a:rPr lang="lt-LT" sz="2000" dirty="0">
                <a:solidFill>
                  <a:schemeClr val="tx1"/>
                </a:solidFill>
                <a:latin typeface="Times New Roman" panose="02020603050405020304" pitchFamily="18" charset="0"/>
                <a:cs typeface="Times New Roman" panose="02020603050405020304" pitchFamily="18" charset="0"/>
              </a:rPr>
              <a:t>Mokinių fizinio pajėgumo testų rezultatai negali būti traktuojami kaip mokiniams privalomos įvykdyti normos. Kiekvieno mokinio fizinės ypatybės priskyrimas sveikatai palankios, tobulėjimo  ar sveikatos rizikos  zonai yra skirtas gerinti savo fizinį pajėgumą, tuo pačiu ir sveikatos būklę. </a:t>
            </a:r>
            <a:br>
              <a:rPr lang="lt-LT" sz="2000" dirty="0">
                <a:solidFill>
                  <a:schemeClr val="tx1"/>
                </a:solidFill>
                <a:latin typeface="Times New Roman" panose="02020603050405020304" pitchFamily="18" charset="0"/>
                <a:cs typeface="Times New Roman" panose="02020603050405020304" pitchFamily="18" charset="0"/>
              </a:rPr>
            </a:br>
            <a:br>
              <a:rPr lang="lt-LT" sz="2000" dirty="0">
                <a:solidFill>
                  <a:schemeClr val="tx1"/>
                </a:solidFill>
                <a:latin typeface="Times New Roman" panose="02020603050405020304" pitchFamily="18" charset="0"/>
                <a:cs typeface="Times New Roman" panose="02020603050405020304" pitchFamily="18" charset="0"/>
              </a:rPr>
            </a:br>
            <a:r>
              <a:rPr lang="lt-LT" sz="2400" b="1" dirty="0">
                <a:solidFill>
                  <a:schemeClr val="tx1"/>
                </a:solidFill>
                <a:latin typeface="Times New Roman" panose="02020603050405020304" pitchFamily="18" charset="0"/>
                <a:cs typeface="Times New Roman" panose="02020603050405020304" pitchFamily="18" charset="0"/>
              </a:rPr>
              <a:t>Rekomendacijos:</a:t>
            </a:r>
            <a:br>
              <a:rPr lang="lt-LT" sz="2000" dirty="0">
                <a:solidFill>
                  <a:schemeClr val="tx1"/>
                </a:solidFill>
                <a:latin typeface="Times New Roman" panose="02020603050405020304" pitchFamily="18" charset="0"/>
                <a:cs typeface="Times New Roman" panose="02020603050405020304" pitchFamily="18" charset="0"/>
              </a:rPr>
            </a:br>
            <a:br>
              <a:rPr lang="lt-LT" sz="2000" dirty="0">
                <a:solidFill>
                  <a:schemeClr val="tx1"/>
                </a:solidFill>
                <a:latin typeface="Times New Roman" panose="02020603050405020304" pitchFamily="18" charset="0"/>
                <a:cs typeface="Times New Roman" panose="02020603050405020304" pitchFamily="18" charset="0"/>
              </a:rPr>
            </a:br>
            <a:r>
              <a:rPr lang="lt-LT" sz="2000" dirty="0">
                <a:solidFill>
                  <a:schemeClr val="tx1"/>
                </a:solidFill>
                <a:latin typeface="Times New Roman" panose="02020603050405020304" pitchFamily="18" charset="0"/>
                <a:cs typeface="Times New Roman" panose="02020603050405020304" pitchFamily="18" charset="0"/>
              </a:rPr>
              <a:t>- Rekomenduojama mokiniams aktyviau dalyvauti </a:t>
            </a:r>
            <a:r>
              <a:rPr lang="lt-LT" sz="2000" dirty="0" err="1">
                <a:solidFill>
                  <a:schemeClr val="tx1"/>
                </a:solidFill>
                <a:latin typeface="Times New Roman" panose="02020603050405020304" pitchFamily="18" charset="0"/>
                <a:cs typeface="Times New Roman" panose="02020603050405020304" pitchFamily="18" charset="0"/>
              </a:rPr>
              <a:t>fIzinio</a:t>
            </a:r>
            <a:r>
              <a:rPr lang="lt-LT" sz="2000" dirty="0">
                <a:solidFill>
                  <a:schemeClr val="tx1"/>
                </a:solidFill>
                <a:latin typeface="Times New Roman" panose="02020603050405020304" pitchFamily="18" charset="0"/>
                <a:cs typeface="Times New Roman" panose="02020603050405020304" pitchFamily="18" charset="0"/>
              </a:rPr>
              <a:t> lavinimo pamokose.</a:t>
            </a:r>
            <a:br>
              <a:rPr lang="lt-LT" sz="2000" dirty="0">
                <a:solidFill>
                  <a:schemeClr val="tx1"/>
                </a:solidFill>
                <a:latin typeface="Times New Roman" panose="02020603050405020304" pitchFamily="18" charset="0"/>
                <a:cs typeface="Times New Roman" panose="02020603050405020304" pitchFamily="18" charset="0"/>
              </a:rPr>
            </a:br>
            <a:r>
              <a:rPr lang="lt-LT" sz="2000" dirty="0">
                <a:solidFill>
                  <a:schemeClr val="tx1"/>
                </a:solidFill>
                <a:latin typeface="Times New Roman" panose="02020603050405020304" pitchFamily="18" charset="0"/>
                <a:cs typeface="Times New Roman" panose="02020603050405020304" pitchFamily="18" charset="0"/>
              </a:rPr>
              <a:t>- Daugiau laiko skirti fiziniam aktyvumui laisvalaikiu.</a:t>
            </a:r>
            <a:br>
              <a:rPr lang="lt-LT" sz="2000" dirty="0">
                <a:solidFill>
                  <a:schemeClr val="tx1"/>
                </a:solidFill>
                <a:latin typeface="Times New Roman" panose="02020603050405020304" pitchFamily="18" charset="0"/>
                <a:cs typeface="Times New Roman" panose="02020603050405020304" pitchFamily="18" charset="0"/>
              </a:rPr>
            </a:br>
            <a:r>
              <a:rPr lang="lt-LT" sz="2000" dirty="0">
                <a:solidFill>
                  <a:schemeClr val="tx1"/>
                </a:solidFill>
                <a:latin typeface="Times New Roman" panose="02020603050405020304" pitchFamily="18" charset="0"/>
                <a:cs typeface="Times New Roman" panose="02020603050405020304" pitchFamily="18" charset="0"/>
              </a:rPr>
              <a:t>- Į fizinio aktyvumo </a:t>
            </a:r>
            <a:r>
              <a:rPr lang="lt-LT" sz="2000" dirty="0" err="1">
                <a:solidFill>
                  <a:schemeClr val="tx1"/>
                </a:solidFill>
                <a:latin typeface="Times New Roman" panose="02020603050405020304" pitchFamily="18" charset="0"/>
                <a:cs typeface="Times New Roman" panose="02020603050405020304" pitchFamily="18" charset="0"/>
              </a:rPr>
              <a:t>didnimą</a:t>
            </a:r>
            <a:r>
              <a:rPr lang="lt-LT" sz="2000" dirty="0">
                <a:solidFill>
                  <a:schemeClr val="tx1"/>
                </a:solidFill>
                <a:latin typeface="Times New Roman" panose="02020603050405020304" pitchFamily="18" charset="0"/>
                <a:cs typeface="Times New Roman" panose="02020603050405020304" pitchFamily="18" charset="0"/>
              </a:rPr>
              <a:t> įsitraukti visa šeima.</a:t>
            </a:r>
            <a:br>
              <a:rPr lang="lt-LT" sz="2000" dirty="0">
                <a:solidFill>
                  <a:schemeClr val="tx1"/>
                </a:solidFill>
                <a:latin typeface="Times New Roman" panose="02020603050405020304" pitchFamily="18" charset="0"/>
                <a:cs typeface="Times New Roman" panose="02020603050405020304" pitchFamily="18" charset="0"/>
              </a:rPr>
            </a:br>
            <a:r>
              <a:rPr lang="lt-LT" sz="2000" dirty="0">
                <a:solidFill>
                  <a:schemeClr val="tx1"/>
                </a:solidFill>
                <a:latin typeface="Times New Roman" panose="02020603050405020304" pitchFamily="18" charset="0"/>
                <a:cs typeface="Times New Roman" panose="02020603050405020304" pitchFamily="18" charset="0"/>
              </a:rPr>
              <a:t>- rekomenduojama atlikti periodiškai pratimus skirtus kojų (PRITUPIMAI, ŠUOLIUKAI IR PAN.) IR RANKŲ ( METIMAI ĮVAIRAUS SVORIO IR DYDŽIO KAMUOLIŲ, PRISITRAUKIMAI, ATSISPAUDIMAI) raumenų stiprinimui, orientacijos  BEI GREITUMO IR VIKRUMO </a:t>
            </a:r>
            <a:r>
              <a:rPr lang="lt-LT" sz="2000" dirty="0" err="1">
                <a:solidFill>
                  <a:schemeClr val="tx1"/>
                </a:solidFill>
                <a:latin typeface="Times New Roman" panose="02020603050405020304" pitchFamily="18" charset="0"/>
                <a:cs typeface="Times New Roman" panose="02020603050405020304" pitchFamily="18" charset="0"/>
              </a:rPr>
              <a:t>gerinimuI</a:t>
            </a:r>
            <a:r>
              <a:rPr lang="lt-LT" sz="2000" dirty="0">
                <a:solidFill>
                  <a:schemeClr val="tx1"/>
                </a:solidFill>
                <a:latin typeface="Times New Roman" panose="02020603050405020304" pitchFamily="18" charset="0"/>
                <a:cs typeface="Times New Roman" panose="02020603050405020304" pitchFamily="18" charset="0"/>
              </a:rPr>
              <a:t> (GRUPINIAI, KOMANDINIAI ZAIDIMAI)</a:t>
            </a:r>
            <a:br>
              <a:rPr lang="lt-LT" sz="2000" dirty="0">
                <a:solidFill>
                  <a:schemeClr val="tx1"/>
                </a:solidFill>
                <a:latin typeface="Times New Roman" panose="02020603050405020304" pitchFamily="18" charset="0"/>
                <a:cs typeface="Times New Roman" panose="02020603050405020304" pitchFamily="18" charset="0"/>
              </a:rPr>
            </a:br>
            <a:r>
              <a:rPr lang="lt-LT" sz="2000" dirty="0">
                <a:solidFill>
                  <a:schemeClr val="tx1"/>
                </a:solidFill>
                <a:latin typeface="Times New Roman" panose="02020603050405020304" pitchFamily="18" charset="0"/>
                <a:cs typeface="Times New Roman" panose="02020603050405020304" pitchFamily="18" charset="0"/>
              </a:rPr>
              <a:t>-  KEISTI PASYVŲ POILSĮ Į DAUGIAU AR MAŽIAU FIZIŠKAI AKTYVŲ. </a:t>
            </a:r>
            <a:br>
              <a:rPr lang="lt-LT" sz="2000" dirty="0">
                <a:latin typeface="Times New Roman" panose="02020603050405020304" pitchFamily="18" charset="0"/>
                <a:cs typeface="Times New Roman" panose="02020603050405020304" pitchFamily="18" charset="0"/>
              </a:rPr>
            </a:br>
            <a:endParaRPr lang="lt-LT" sz="2000" dirty="0">
              <a:latin typeface="Times New Roman" panose="02020603050405020304" pitchFamily="18" charset="0"/>
              <a:cs typeface="Times New Roman" panose="02020603050405020304" pitchFamily="18" charset="0"/>
            </a:endParaRPr>
          </a:p>
        </p:txBody>
      </p:sp>
      <p:sp>
        <p:nvSpPr>
          <p:cNvPr id="4" name="Poraštės vietos rezervavimo ženklas 3">
            <a:extLst>
              <a:ext uri="{FF2B5EF4-FFF2-40B4-BE49-F238E27FC236}">
                <a16:creationId xmlns:a16="http://schemas.microsoft.com/office/drawing/2014/main" id="{FBB4BD48-F7A8-498C-8399-225D3DC31705}"/>
              </a:ext>
            </a:extLst>
          </p:cNvPr>
          <p:cNvSpPr>
            <a:spLocks noGrp="1"/>
          </p:cNvSpPr>
          <p:nvPr>
            <p:ph type="ftr" sz="quarter" idx="11"/>
          </p:nvPr>
        </p:nvSpPr>
        <p:spPr/>
        <p:txBody>
          <a:bodyPr/>
          <a:lstStyle/>
          <a:p>
            <a:r>
              <a:rPr lang="en-US"/>
              <a:t>Presentation name</a:t>
            </a:r>
            <a:endParaRPr lang="en-US" dirty="0"/>
          </a:p>
        </p:txBody>
      </p:sp>
      <p:sp>
        <p:nvSpPr>
          <p:cNvPr id="5" name="Skaidrės numerio vietos rezervavimo ženklas 4">
            <a:extLst>
              <a:ext uri="{FF2B5EF4-FFF2-40B4-BE49-F238E27FC236}">
                <a16:creationId xmlns:a16="http://schemas.microsoft.com/office/drawing/2014/main" id="{98465FA4-3250-41EB-A284-9C52E54A1134}"/>
              </a:ext>
            </a:extLst>
          </p:cNvPr>
          <p:cNvSpPr>
            <a:spLocks noGrp="1"/>
          </p:cNvSpPr>
          <p:nvPr>
            <p:ph type="sldNum" sz="quarter" idx="12"/>
          </p:nvPr>
        </p:nvSpPr>
        <p:spPr/>
        <p:txBody>
          <a:bodyPr/>
          <a:lstStyle/>
          <a:p>
            <a:fld id="{53969381-6070-C14C-AC19-9F0CCB6EE0F1}" type="slidenum">
              <a:rPr lang="en-US" smtClean="0"/>
              <a:pPr/>
              <a:t>16</a:t>
            </a:fld>
            <a:endParaRPr lang="en-US"/>
          </a:p>
        </p:txBody>
      </p:sp>
    </p:spTree>
    <p:extLst>
      <p:ext uri="{BB962C8B-B14F-4D97-AF65-F5344CB8AC3E}">
        <p14:creationId xmlns:p14="http://schemas.microsoft.com/office/powerpoint/2010/main" val="3193328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577168" y="2708696"/>
            <a:ext cx="10964979" cy="3743863"/>
          </a:xfrm>
        </p:spPr>
        <p:txBody>
          <a:bodyPr>
            <a:normAutofit/>
          </a:bodyPr>
          <a:lstStyle/>
          <a:p>
            <a:r>
              <a:rPr lang="lt-LT" sz="1800" dirty="0">
                <a:latin typeface="Montserrat SemiBold" pitchFamily="2" charset="0"/>
              </a:rPr>
              <a:t>MUS RASITE:</a:t>
            </a:r>
          </a:p>
          <a:p>
            <a:r>
              <a:rPr lang="es-ES" sz="1800" dirty="0" err="1">
                <a:latin typeface="Montserrat Light" pitchFamily="2" charset="0"/>
              </a:rPr>
              <a:t>Taikos</a:t>
            </a:r>
            <a:r>
              <a:rPr lang="es-ES" sz="1800" dirty="0">
                <a:latin typeface="Montserrat Light" pitchFamily="2" charset="0"/>
              </a:rPr>
              <a:t> </a:t>
            </a:r>
            <a:r>
              <a:rPr lang="es-ES" sz="1800" dirty="0" err="1">
                <a:latin typeface="Montserrat Light" pitchFamily="2" charset="0"/>
              </a:rPr>
              <a:t>pr</a:t>
            </a:r>
            <a:r>
              <a:rPr lang="es-ES" sz="1800" dirty="0">
                <a:latin typeface="Montserrat Light" pitchFamily="2" charset="0"/>
              </a:rPr>
              <a:t>. 76, </a:t>
            </a:r>
            <a:r>
              <a:rPr lang="es-ES" sz="1800" dirty="0" err="1">
                <a:latin typeface="Montserrat Light" pitchFamily="2" charset="0"/>
              </a:rPr>
              <a:t>Klaipėda</a:t>
            </a:r>
            <a:endParaRPr lang="es-ES" sz="1800" dirty="0">
              <a:latin typeface="Montserrat Light" pitchFamily="2" charset="0"/>
            </a:endParaRPr>
          </a:p>
          <a:p>
            <a:r>
              <a:rPr lang="es-ES" sz="1800" dirty="0">
                <a:latin typeface="Montserrat Light" pitchFamily="2" charset="0"/>
              </a:rPr>
              <a:t>Tel. (8 46) 234796</a:t>
            </a:r>
          </a:p>
          <a:p>
            <a:r>
              <a:rPr lang="es-ES" sz="1800" dirty="0">
                <a:latin typeface="Montserrat Light" pitchFamily="2" charset="0"/>
              </a:rPr>
              <a:t>El. p. </a:t>
            </a:r>
            <a:r>
              <a:rPr lang="es-ES" sz="1800" dirty="0" err="1">
                <a:latin typeface="Montserrat Light" pitchFamily="2" charset="0"/>
              </a:rPr>
              <a:t>info@sveikatosbiuras.lt</a:t>
            </a:r>
            <a:endParaRPr lang="es-ES" sz="1800" dirty="0">
              <a:latin typeface="Montserrat Light" pitchFamily="2" charset="0"/>
            </a:endParaRPr>
          </a:p>
          <a:p>
            <a:r>
              <a:rPr lang="es-ES" sz="1800" dirty="0">
                <a:latin typeface="Montserrat Light" pitchFamily="2" charset="0"/>
              </a:rPr>
              <a:t>www.sveikatosbiuras.lt</a:t>
            </a:r>
          </a:p>
          <a:p>
            <a:r>
              <a:rPr lang="es-ES" sz="1800" dirty="0">
                <a:latin typeface="Montserrat Light" pitchFamily="2" charset="0"/>
              </a:rPr>
              <a:t>www.facebook.com/biuras</a:t>
            </a:r>
            <a:endParaRPr lang="en-US" sz="1800" dirty="0">
              <a:latin typeface="Montserrat Light" pitchFamily="2"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76" y="506891"/>
            <a:ext cx="3996267" cy="903871"/>
          </a:xfrm>
          <a:prstGeom prst="rect">
            <a:avLst/>
          </a:prstGeom>
        </p:spPr>
      </p:pic>
    </p:spTree>
    <p:extLst>
      <p:ext uri="{BB962C8B-B14F-4D97-AF65-F5344CB8AC3E}">
        <p14:creationId xmlns:p14="http://schemas.microsoft.com/office/powerpoint/2010/main" val="1518666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646176" y="2173857"/>
            <a:ext cx="10964978" cy="3327783"/>
          </a:xfrm>
        </p:spPr>
        <p:txBody>
          <a:bodyPr/>
          <a:lstStyle/>
          <a:p>
            <a:r>
              <a:rPr lang="lt-LT" sz="2000" cap="all" dirty="0">
                <a:solidFill>
                  <a:srgbClr val="232461"/>
                </a:solidFill>
                <a:latin typeface="Montserrat Medium" pitchFamily="2" charset="0"/>
                <a:ea typeface="+mj-ea"/>
                <a:cs typeface="Rando" pitchFamily="2" charset="77"/>
              </a:rPr>
              <a:t>PROGIMNAZIJOS Mokinių fizinio pajėgumo testavimo analizė atlikta remiantis Progimnazijos kūno kultūros pamokų atlikta tam tikrų fizinių užduočių atlikimo rezultatais. </a:t>
            </a:r>
          </a:p>
          <a:p>
            <a:endParaRPr lang="lt-LT" sz="2000" cap="all" dirty="0">
              <a:solidFill>
                <a:srgbClr val="232461"/>
              </a:solidFill>
              <a:latin typeface="Montserrat Medium" pitchFamily="2" charset="0"/>
              <a:ea typeface="+mj-ea"/>
              <a:cs typeface="Rando" pitchFamily="2" charset="77"/>
            </a:endParaRPr>
          </a:p>
          <a:p>
            <a:r>
              <a:rPr lang="lt-LT" sz="2000" cap="all" dirty="0">
                <a:solidFill>
                  <a:srgbClr val="232461"/>
                </a:solidFill>
                <a:latin typeface="Montserrat Medium" pitchFamily="2" charset="0"/>
                <a:ea typeface="+mj-ea"/>
                <a:cs typeface="Rando" pitchFamily="2" charset="77"/>
              </a:rPr>
              <a:t>Mokinių fizinį testavimą atliko :</a:t>
            </a:r>
          </a:p>
          <a:p>
            <a:r>
              <a:rPr lang="lt-LT" sz="2000" cap="all" dirty="0">
                <a:solidFill>
                  <a:srgbClr val="232461"/>
                </a:solidFill>
                <a:latin typeface="Montserrat Medium" pitchFamily="2" charset="0"/>
                <a:ea typeface="+mj-ea"/>
                <a:cs typeface="Rando" pitchFamily="2" charset="77"/>
              </a:rPr>
              <a:t>PRADINIŲ KLASIŲ MOKINIŲ- Klasės mokytojas;</a:t>
            </a:r>
          </a:p>
          <a:p>
            <a:r>
              <a:rPr lang="lt-LT" sz="2000" cap="all" dirty="0">
                <a:solidFill>
                  <a:srgbClr val="232461"/>
                </a:solidFill>
                <a:latin typeface="Montserrat Medium" pitchFamily="2" charset="0"/>
                <a:ea typeface="+mj-ea"/>
                <a:cs typeface="Rando" pitchFamily="2" charset="77"/>
              </a:rPr>
              <a:t>5-8 klasių mokinių- kūno kultūros mokytojai. </a:t>
            </a:r>
          </a:p>
          <a:p>
            <a:endParaRPr lang="lt-LT" sz="2000" cap="all" dirty="0">
              <a:solidFill>
                <a:srgbClr val="232461"/>
              </a:solidFill>
              <a:latin typeface="Montserrat Medium" pitchFamily="2" charset="0"/>
              <a:ea typeface="+mj-ea"/>
              <a:cs typeface="Rando" pitchFamily="2" charset="77"/>
            </a:endParaRPr>
          </a:p>
          <a:p>
            <a:r>
              <a:rPr lang="lt-LT" sz="2000" cap="all" dirty="0">
                <a:solidFill>
                  <a:srgbClr val="232461"/>
                </a:solidFill>
                <a:latin typeface="Montserrat Medium" pitchFamily="2" charset="0"/>
                <a:ea typeface="+mj-ea"/>
                <a:cs typeface="Rando" pitchFamily="2" charset="77"/>
              </a:rPr>
              <a:t>Pradinių klasių mokiniams reikėjo atlikti 4 pratimus, 5-8 klasių mokiniams 6 pratimus.</a:t>
            </a:r>
          </a:p>
          <a:p>
            <a:endParaRPr lang="lt-LT" sz="2000" cap="all" dirty="0">
              <a:solidFill>
                <a:srgbClr val="232461"/>
              </a:solidFill>
              <a:latin typeface="Montserrat Medium" pitchFamily="2" charset="0"/>
              <a:ea typeface="+mj-ea"/>
              <a:cs typeface="Rando" pitchFamily="2" charset="77"/>
            </a:endParaRPr>
          </a:p>
          <a:p>
            <a:endParaRPr lang="lt-LT" sz="1400" cap="all" dirty="0">
              <a:solidFill>
                <a:srgbClr val="232461"/>
              </a:solidFill>
              <a:latin typeface="Montserrat Medium" pitchFamily="2" charset="0"/>
              <a:ea typeface="+mj-ea"/>
              <a:cs typeface="Rando" pitchFamily="2" charset="77"/>
            </a:endParaRPr>
          </a:p>
          <a:p>
            <a:endParaRPr lang="lt-LT" sz="1400" cap="all" dirty="0">
              <a:solidFill>
                <a:srgbClr val="232461"/>
              </a:solidFill>
              <a:latin typeface="Montserrat Medium" pitchFamily="2" charset="0"/>
              <a:ea typeface="+mj-ea"/>
              <a:cs typeface="Rando" pitchFamily="2" charset="77"/>
            </a:endParaRPr>
          </a:p>
          <a:p>
            <a:endParaRPr lang="en-GB" sz="1400" cap="all" dirty="0">
              <a:solidFill>
                <a:srgbClr val="232461"/>
              </a:solidFill>
              <a:latin typeface="Montserrat Medium" pitchFamily="2" charset="0"/>
              <a:ea typeface="+mj-ea"/>
              <a:cs typeface="Rando" pitchFamily="2" charset="77"/>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77" y="506891"/>
            <a:ext cx="3996265" cy="903871"/>
          </a:xfrm>
          <a:prstGeom prst="rect">
            <a:avLst/>
          </a:prstGeom>
        </p:spPr>
      </p:pic>
      <p:sp>
        <p:nvSpPr>
          <p:cNvPr id="10" name="Antrinis pavadinimas 9">
            <a:extLst>
              <a:ext uri="{FF2B5EF4-FFF2-40B4-BE49-F238E27FC236}">
                <a16:creationId xmlns:a16="http://schemas.microsoft.com/office/drawing/2014/main" id="{FD680E4A-2C3D-43D3-BA56-79537440AD02}"/>
              </a:ext>
            </a:extLst>
          </p:cNvPr>
          <p:cNvSpPr>
            <a:spLocks noGrp="1"/>
          </p:cNvSpPr>
          <p:nvPr>
            <p:ph type="subTitle" idx="1"/>
          </p:nvPr>
        </p:nvSpPr>
        <p:spPr/>
        <p:txBody>
          <a:bodyPr/>
          <a:lstStyle/>
          <a:p>
            <a:endParaRPr lang="lt-LT"/>
          </a:p>
        </p:txBody>
      </p:sp>
    </p:spTree>
    <p:extLst>
      <p:ext uri="{BB962C8B-B14F-4D97-AF65-F5344CB8AC3E}">
        <p14:creationId xmlns:p14="http://schemas.microsoft.com/office/powerpoint/2010/main" val="2534785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01AA502-9FA5-45B7-8331-5317EF62D737}"/>
              </a:ext>
            </a:extLst>
          </p:cNvPr>
          <p:cNvSpPr>
            <a:spLocks noGrp="1"/>
          </p:cNvSpPr>
          <p:nvPr>
            <p:ph type="title"/>
          </p:nvPr>
        </p:nvSpPr>
        <p:spPr>
          <a:xfrm>
            <a:off x="655320" y="741068"/>
            <a:ext cx="10027920" cy="1262507"/>
          </a:xfrm>
        </p:spPr>
        <p:txBody>
          <a:bodyPr/>
          <a:lstStyle/>
          <a:p>
            <a:pPr algn="ctr"/>
            <a:r>
              <a:rPr lang="lt-LT" sz="3600" b="1" dirty="0"/>
              <a:t>PUSIAUSVYROS PRATIMAS- </a:t>
            </a:r>
            <a:r>
              <a:rPr lang="lt-LT" sz="3600" b="1" i="1" dirty="0"/>
              <a:t>FLAMINGAS</a:t>
            </a:r>
            <a:r>
              <a:rPr lang="lt-LT" sz="3600" b="1" dirty="0"/>
              <a:t> </a:t>
            </a:r>
          </a:p>
        </p:txBody>
      </p:sp>
      <p:sp>
        <p:nvSpPr>
          <p:cNvPr id="5" name="Poraštės vietos rezervavimo ženklas 4">
            <a:extLst>
              <a:ext uri="{FF2B5EF4-FFF2-40B4-BE49-F238E27FC236}">
                <a16:creationId xmlns:a16="http://schemas.microsoft.com/office/drawing/2014/main" id="{7A9094A1-BCB3-44F0-9449-A4888055286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rPr>
              <a:t>Presentation name</a:t>
            </a:r>
            <a:endParaRPr kumimoji="0" lang="en-US" sz="1400" b="0" i="0" u="none" strike="noStrike" kern="1200" cap="none" spc="0" normalizeH="0" baseline="0" noProof="0" dirty="0">
              <a:ln>
                <a:noFill/>
              </a:ln>
              <a:solidFill>
                <a:srgbClr val="8E96CD"/>
              </a:solidFill>
              <a:effectLst/>
              <a:uLnTx/>
              <a:uFillTx/>
              <a:latin typeface="Space Grotesk" pitchFamily="2" charset="77"/>
              <a:ea typeface="+mn-ea"/>
              <a:cs typeface="+mn-cs"/>
            </a:endParaRPr>
          </a:p>
        </p:txBody>
      </p:sp>
      <p:sp>
        <p:nvSpPr>
          <p:cNvPr id="6" name="Skaidrės numerio vietos rezervavimo ženklas 5">
            <a:extLst>
              <a:ext uri="{FF2B5EF4-FFF2-40B4-BE49-F238E27FC236}">
                <a16:creationId xmlns:a16="http://schemas.microsoft.com/office/drawing/2014/main" id="{64E9776D-B6A6-4425-968A-F75046E250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graphicFrame>
        <p:nvGraphicFramePr>
          <p:cNvPr id="9" name="Diagrama 8">
            <a:extLst>
              <a:ext uri="{FF2B5EF4-FFF2-40B4-BE49-F238E27FC236}">
                <a16:creationId xmlns:a16="http://schemas.microsoft.com/office/drawing/2014/main" id="{CFD7F1F6-F5AB-485D-BB9A-7E6A1729F917}"/>
              </a:ext>
            </a:extLst>
          </p:cNvPr>
          <p:cNvGraphicFramePr/>
          <p:nvPr>
            <p:extLst>
              <p:ext uri="{D42A27DB-BD31-4B8C-83A1-F6EECF244321}">
                <p14:modId xmlns:p14="http://schemas.microsoft.com/office/powerpoint/2010/main" val="4068631069"/>
              </p:ext>
            </p:extLst>
          </p:nvPr>
        </p:nvGraphicFramePr>
        <p:xfrm>
          <a:off x="899160" y="1319644"/>
          <a:ext cx="10165080" cy="48186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68545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910F50-556C-4BBA-9CDD-549006C4FB36}"/>
              </a:ext>
            </a:extLst>
          </p:cNvPr>
          <p:cNvSpPr>
            <a:spLocks noGrp="1"/>
          </p:cNvSpPr>
          <p:nvPr>
            <p:ph type="title"/>
          </p:nvPr>
        </p:nvSpPr>
        <p:spPr>
          <a:xfrm>
            <a:off x="655320" y="741068"/>
            <a:ext cx="10994136" cy="1262507"/>
          </a:xfrm>
        </p:spPr>
        <p:txBody>
          <a:bodyPr/>
          <a:lstStyle/>
          <a:p>
            <a:pPr algn="ctr"/>
            <a:r>
              <a:rPr lang="lt-LT" sz="3200" b="1" i="1" dirty="0"/>
              <a:t>PUSIAUSVYROS PRATIMAS- FLAMINGAS</a:t>
            </a:r>
          </a:p>
        </p:txBody>
      </p:sp>
      <p:sp>
        <p:nvSpPr>
          <p:cNvPr id="3" name="Teksto vietos rezervavimo ženklas 2">
            <a:extLst>
              <a:ext uri="{FF2B5EF4-FFF2-40B4-BE49-F238E27FC236}">
                <a16:creationId xmlns:a16="http://schemas.microsoft.com/office/drawing/2014/main" id="{B29BA99A-D3AB-4A17-A3B6-773A96E63EB1}"/>
              </a:ext>
            </a:extLst>
          </p:cNvPr>
          <p:cNvSpPr>
            <a:spLocks noGrp="1"/>
          </p:cNvSpPr>
          <p:nvPr>
            <p:ph type="body" sz="quarter" idx="13"/>
          </p:nvPr>
        </p:nvSpPr>
        <p:spPr/>
        <p:txBody>
          <a:bodyPr/>
          <a:lstStyle/>
          <a:p>
            <a:endParaRPr lang="lt-LT" dirty="0"/>
          </a:p>
        </p:txBody>
      </p:sp>
      <p:sp>
        <p:nvSpPr>
          <p:cNvPr id="4" name="Teksto vietos rezervavimo ženklas 3">
            <a:extLst>
              <a:ext uri="{FF2B5EF4-FFF2-40B4-BE49-F238E27FC236}">
                <a16:creationId xmlns:a16="http://schemas.microsoft.com/office/drawing/2014/main" id="{15630EA9-0D4D-426B-8536-54543486AE78}"/>
              </a:ext>
            </a:extLst>
          </p:cNvPr>
          <p:cNvSpPr>
            <a:spLocks noGrp="1"/>
          </p:cNvSpPr>
          <p:nvPr>
            <p:ph type="body" sz="quarter" idx="14"/>
          </p:nvPr>
        </p:nvSpPr>
        <p:spPr/>
        <p:txBody>
          <a:bodyPr/>
          <a:lstStyle/>
          <a:p>
            <a:endParaRPr lang="lt-LT" dirty="0"/>
          </a:p>
        </p:txBody>
      </p:sp>
      <p:sp>
        <p:nvSpPr>
          <p:cNvPr id="5" name="Poraštės vietos rezervavimo ženklas 4">
            <a:extLst>
              <a:ext uri="{FF2B5EF4-FFF2-40B4-BE49-F238E27FC236}">
                <a16:creationId xmlns:a16="http://schemas.microsoft.com/office/drawing/2014/main" id="{371A3D53-9093-4515-BB0F-6D9FD1A6C8C8}"/>
              </a:ext>
            </a:extLst>
          </p:cNvPr>
          <p:cNvSpPr>
            <a:spLocks noGrp="1"/>
          </p:cNvSpPr>
          <p:nvPr>
            <p:ph type="ftr" sz="quarter" idx="11"/>
          </p:nvPr>
        </p:nvSpPr>
        <p:spPr/>
        <p:txBody>
          <a:bodyPr/>
          <a:lstStyle/>
          <a:p>
            <a:r>
              <a:rPr lang="en-US"/>
              <a:t>Presentation name</a:t>
            </a:r>
            <a:endParaRPr lang="en-US" dirty="0"/>
          </a:p>
        </p:txBody>
      </p:sp>
      <p:sp>
        <p:nvSpPr>
          <p:cNvPr id="6" name="Skaidrės numerio vietos rezervavimo ženklas 5">
            <a:extLst>
              <a:ext uri="{FF2B5EF4-FFF2-40B4-BE49-F238E27FC236}">
                <a16:creationId xmlns:a16="http://schemas.microsoft.com/office/drawing/2014/main" id="{CF6B0B58-295B-4171-BEDA-B8ACF8B1F527}"/>
              </a:ext>
            </a:extLst>
          </p:cNvPr>
          <p:cNvSpPr>
            <a:spLocks noGrp="1"/>
          </p:cNvSpPr>
          <p:nvPr>
            <p:ph type="sldNum" sz="quarter" idx="12"/>
          </p:nvPr>
        </p:nvSpPr>
        <p:spPr/>
        <p:txBody>
          <a:bodyPr/>
          <a:lstStyle/>
          <a:p>
            <a:fld id="{53969381-6070-C14C-AC19-9F0CCB6EE0F1}" type="slidenum">
              <a:rPr lang="en-US" smtClean="0"/>
              <a:pPr/>
              <a:t>4</a:t>
            </a:fld>
            <a:endParaRPr lang="en-US"/>
          </a:p>
        </p:txBody>
      </p:sp>
      <p:graphicFrame>
        <p:nvGraphicFramePr>
          <p:cNvPr id="9" name="Diagrama 8">
            <a:extLst>
              <a:ext uri="{FF2B5EF4-FFF2-40B4-BE49-F238E27FC236}">
                <a16:creationId xmlns:a16="http://schemas.microsoft.com/office/drawing/2014/main" id="{14C74A32-6CEF-44E4-92B3-7E48AC5AFD4A}"/>
              </a:ext>
            </a:extLst>
          </p:cNvPr>
          <p:cNvGraphicFramePr/>
          <p:nvPr>
            <p:extLst>
              <p:ext uri="{D42A27DB-BD31-4B8C-83A1-F6EECF244321}">
                <p14:modId xmlns:p14="http://schemas.microsoft.com/office/powerpoint/2010/main" val="313484139"/>
              </p:ext>
            </p:extLst>
          </p:nvPr>
        </p:nvGraphicFramePr>
        <p:xfrm>
          <a:off x="542544" y="1620982"/>
          <a:ext cx="10503408" cy="45173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28422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vadinimas 12">
            <a:extLst>
              <a:ext uri="{FF2B5EF4-FFF2-40B4-BE49-F238E27FC236}">
                <a16:creationId xmlns:a16="http://schemas.microsoft.com/office/drawing/2014/main" id="{E67DB384-93C9-4DE1-82BE-D7B0DB0143F9}"/>
              </a:ext>
            </a:extLst>
          </p:cNvPr>
          <p:cNvSpPr>
            <a:spLocks noGrp="1"/>
          </p:cNvSpPr>
          <p:nvPr>
            <p:ph type="title"/>
          </p:nvPr>
        </p:nvSpPr>
        <p:spPr>
          <a:xfrm>
            <a:off x="655320" y="741069"/>
            <a:ext cx="10518648" cy="732908"/>
          </a:xfrm>
        </p:spPr>
        <p:txBody>
          <a:bodyPr/>
          <a:lstStyle/>
          <a:p>
            <a:pPr algn="ctr"/>
            <a:r>
              <a:rPr lang="lt-LT" sz="3200" b="1" i="1" dirty="0"/>
              <a:t>LANKSTUMO PRATIMAS- SĖSTI-SIEKTI</a:t>
            </a:r>
          </a:p>
        </p:txBody>
      </p:sp>
      <p:sp>
        <p:nvSpPr>
          <p:cNvPr id="15" name="Teksto vietos rezervavimo ženklas 14">
            <a:extLst>
              <a:ext uri="{FF2B5EF4-FFF2-40B4-BE49-F238E27FC236}">
                <a16:creationId xmlns:a16="http://schemas.microsoft.com/office/drawing/2014/main" id="{F671BC1F-ECE9-4409-9E57-F2E29DB9B046}"/>
              </a:ext>
            </a:extLst>
          </p:cNvPr>
          <p:cNvSpPr>
            <a:spLocks noGrp="1"/>
          </p:cNvSpPr>
          <p:nvPr>
            <p:ph type="body" sz="quarter" idx="14"/>
          </p:nvPr>
        </p:nvSpPr>
        <p:spPr>
          <a:xfrm>
            <a:off x="654621" y="2185444"/>
            <a:ext cx="10391331" cy="3931488"/>
          </a:xfrm>
        </p:spPr>
        <p:txBody>
          <a:bodyPr/>
          <a:lstStyle/>
          <a:p>
            <a:endParaRPr lang="lt-LT" dirty="0"/>
          </a:p>
        </p:txBody>
      </p:sp>
      <p:sp>
        <p:nvSpPr>
          <p:cNvPr id="5" name="Poraštės vietos rezervavimo ženklas 4">
            <a:extLst>
              <a:ext uri="{FF2B5EF4-FFF2-40B4-BE49-F238E27FC236}">
                <a16:creationId xmlns:a16="http://schemas.microsoft.com/office/drawing/2014/main" id="{1555D56A-B807-441A-9C40-296F52D4C467}"/>
              </a:ext>
            </a:extLst>
          </p:cNvPr>
          <p:cNvSpPr>
            <a:spLocks noGrp="1"/>
          </p:cNvSpPr>
          <p:nvPr>
            <p:ph type="ftr" sz="quarter" idx="11"/>
          </p:nvPr>
        </p:nvSpPr>
        <p:spPr/>
        <p:txBody>
          <a:bodyPr/>
          <a:lstStyle/>
          <a:p>
            <a:r>
              <a:rPr lang="en-US"/>
              <a:t>Presentation name</a:t>
            </a:r>
            <a:endParaRPr lang="en-US" dirty="0"/>
          </a:p>
        </p:txBody>
      </p:sp>
      <p:sp>
        <p:nvSpPr>
          <p:cNvPr id="6" name="Skaidrės numerio vietos rezervavimo ženklas 5">
            <a:extLst>
              <a:ext uri="{FF2B5EF4-FFF2-40B4-BE49-F238E27FC236}">
                <a16:creationId xmlns:a16="http://schemas.microsoft.com/office/drawing/2014/main" id="{732B78F9-B102-415E-95E0-9156AAD05A63}"/>
              </a:ext>
            </a:extLst>
          </p:cNvPr>
          <p:cNvSpPr>
            <a:spLocks noGrp="1"/>
          </p:cNvSpPr>
          <p:nvPr>
            <p:ph type="sldNum" sz="quarter" idx="12"/>
          </p:nvPr>
        </p:nvSpPr>
        <p:spPr/>
        <p:txBody>
          <a:bodyPr/>
          <a:lstStyle/>
          <a:p>
            <a:fld id="{53969381-6070-C14C-AC19-9F0CCB6EE0F1}" type="slidenum">
              <a:rPr lang="en-US" smtClean="0"/>
              <a:pPr/>
              <a:t>5</a:t>
            </a:fld>
            <a:endParaRPr lang="en-US"/>
          </a:p>
        </p:txBody>
      </p:sp>
      <p:graphicFrame>
        <p:nvGraphicFramePr>
          <p:cNvPr id="18" name="Diagrama 17">
            <a:extLst>
              <a:ext uri="{FF2B5EF4-FFF2-40B4-BE49-F238E27FC236}">
                <a16:creationId xmlns:a16="http://schemas.microsoft.com/office/drawing/2014/main" id="{54AB7A9D-1B2F-4E2D-8C7E-60B10B73EFB0}"/>
              </a:ext>
            </a:extLst>
          </p:cNvPr>
          <p:cNvGraphicFramePr/>
          <p:nvPr>
            <p:extLst>
              <p:ext uri="{D42A27DB-BD31-4B8C-83A1-F6EECF244321}">
                <p14:modId xmlns:p14="http://schemas.microsoft.com/office/powerpoint/2010/main" val="484673873"/>
              </p:ext>
            </p:extLst>
          </p:nvPr>
        </p:nvGraphicFramePr>
        <p:xfrm>
          <a:off x="2032000" y="1473977"/>
          <a:ext cx="9352280" cy="50831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28529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vadinimas 12">
            <a:extLst>
              <a:ext uri="{FF2B5EF4-FFF2-40B4-BE49-F238E27FC236}">
                <a16:creationId xmlns:a16="http://schemas.microsoft.com/office/drawing/2014/main" id="{E67DB384-93C9-4DE1-82BE-D7B0DB0143F9}"/>
              </a:ext>
            </a:extLst>
          </p:cNvPr>
          <p:cNvSpPr>
            <a:spLocks noGrp="1"/>
          </p:cNvSpPr>
          <p:nvPr>
            <p:ph type="title"/>
          </p:nvPr>
        </p:nvSpPr>
        <p:spPr>
          <a:xfrm>
            <a:off x="655320" y="741069"/>
            <a:ext cx="10994136" cy="615292"/>
          </a:xfrm>
        </p:spPr>
        <p:txBody>
          <a:bodyPr/>
          <a:lstStyle/>
          <a:p>
            <a:pPr algn="ctr"/>
            <a:r>
              <a:rPr lang="lt-LT" sz="3200" b="1" i="1" dirty="0"/>
              <a:t>Lankstumo pratimas- sėsti- siekti</a:t>
            </a:r>
          </a:p>
        </p:txBody>
      </p:sp>
      <p:sp>
        <p:nvSpPr>
          <p:cNvPr id="14" name="Teksto vietos rezervavimo ženklas 13">
            <a:extLst>
              <a:ext uri="{FF2B5EF4-FFF2-40B4-BE49-F238E27FC236}">
                <a16:creationId xmlns:a16="http://schemas.microsoft.com/office/drawing/2014/main" id="{6A6FDD3B-6A99-431B-A120-F2D12012B065}"/>
              </a:ext>
            </a:extLst>
          </p:cNvPr>
          <p:cNvSpPr>
            <a:spLocks noGrp="1"/>
          </p:cNvSpPr>
          <p:nvPr>
            <p:ph type="body" sz="quarter" idx="13"/>
          </p:nvPr>
        </p:nvSpPr>
        <p:spPr>
          <a:xfrm>
            <a:off x="2164080" y="1356361"/>
            <a:ext cx="7080504" cy="487679"/>
          </a:xfrm>
        </p:spPr>
        <p:txBody>
          <a:bodyPr/>
          <a:lstStyle/>
          <a:p>
            <a:r>
              <a:rPr lang="lt-LT" dirty="0"/>
              <a:t>mergaitės</a:t>
            </a:r>
          </a:p>
        </p:txBody>
      </p:sp>
      <p:sp>
        <p:nvSpPr>
          <p:cNvPr id="15" name="Teksto vietos rezervavimo ženklas 14">
            <a:extLst>
              <a:ext uri="{FF2B5EF4-FFF2-40B4-BE49-F238E27FC236}">
                <a16:creationId xmlns:a16="http://schemas.microsoft.com/office/drawing/2014/main" id="{F671BC1F-ECE9-4409-9E57-F2E29DB9B046}"/>
              </a:ext>
            </a:extLst>
          </p:cNvPr>
          <p:cNvSpPr>
            <a:spLocks noGrp="1"/>
          </p:cNvSpPr>
          <p:nvPr>
            <p:ph type="body" sz="quarter" idx="14"/>
          </p:nvPr>
        </p:nvSpPr>
        <p:spPr>
          <a:xfrm>
            <a:off x="760285" y="1284676"/>
            <a:ext cx="10391331" cy="4760571"/>
          </a:xfrm>
        </p:spPr>
        <p:txBody>
          <a:bodyPr/>
          <a:lstStyle/>
          <a:p>
            <a:endParaRPr lang="lt-LT" dirty="0"/>
          </a:p>
        </p:txBody>
      </p:sp>
      <p:sp>
        <p:nvSpPr>
          <p:cNvPr id="5" name="Poraštės vietos rezervavimo ženklas 4">
            <a:extLst>
              <a:ext uri="{FF2B5EF4-FFF2-40B4-BE49-F238E27FC236}">
                <a16:creationId xmlns:a16="http://schemas.microsoft.com/office/drawing/2014/main" id="{1555D56A-B807-441A-9C40-296F52D4C46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rPr>
              <a:t>Presentation name</a:t>
            </a:r>
            <a:endParaRPr kumimoji="0" lang="en-US" sz="1400" b="0" i="0" u="none" strike="noStrike" kern="1200" cap="none" spc="0" normalizeH="0" baseline="0" noProof="0" dirty="0">
              <a:ln>
                <a:noFill/>
              </a:ln>
              <a:solidFill>
                <a:srgbClr val="8E96CD"/>
              </a:solidFill>
              <a:effectLst/>
              <a:uLnTx/>
              <a:uFillTx/>
              <a:latin typeface="Space Grotesk" pitchFamily="2" charset="77"/>
              <a:ea typeface="+mn-ea"/>
              <a:cs typeface="+mn-cs"/>
            </a:endParaRPr>
          </a:p>
        </p:txBody>
      </p:sp>
      <p:sp>
        <p:nvSpPr>
          <p:cNvPr id="6" name="Skaidrės numerio vietos rezervavimo ženklas 5">
            <a:extLst>
              <a:ext uri="{FF2B5EF4-FFF2-40B4-BE49-F238E27FC236}">
                <a16:creationId xmlns:a16="http://schemas.microsoft.com/office/drawing/2014/main" id="{732B78F9-B102-415E-95E0-9156AAD05A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graphicFrame>
        <p:nvGraphicFramePr>
          <p:cNvPr id="4" name="Diagrama 3">
            <a:extLst>
              <a:ext uri="{FF2B5EF4-FFF2-40B4-BE49-F238E27FC236}">
                <a16:creationId xmlns:a16="http://schemas.microsoft.com/office/drawing/2014/main" id="{7D5F218B-D1FA-4FC7-89D9-C753DFFBBD62}"/>
              </a:ext>
            </a:extLst>
          </p:cNvPr>
          <p:cNvGraphicFramePr/>
          <p:nvPr>
            <p:extLst>
              <p:ext uri="{D42A27DB-BD31-4B8C-83A1-F6EECF244321}">
                <p14:modId xmlns:p14="http://schemas.microsoft.com/office/powerpoint/2010/main" val="81350423"/>
              </p:ext>
            </p:extLst>
          </p:nvPr>
        </p:nvGraphicFramePr>
        <p:xfrm>
          <a:off x="1040383" y="1074938"/>
          <a:ext cx="9607995"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6185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vadinimas 12">
            <a:extLst>
              <a:ext uri="{FF2B5EF4-FFF2-40B4-BE49-F238E27FC236}">
                <a16:creationId xmlns:a16="http://schemas.microsoft.com/office/drawing/2014/main" id="{E67DB384-93C9-4DE1-82BE-D7B0DB0143F9}"/>
              </a:ext>
            </a:extLst>
          </p:cNvPr>
          <p:cNvSpPr>
            <a:spLocks noGrp="1"/>
          </p:cNvSpPr>
          <p:nvPr>
            <p:ph type="title"/>
          </p:nvPr>
        </p:nvSpPr>
        <p:spPr>
          <a:xfrm>
            <a:off x="655320" y="300887"/>
            <a:ext cx="11536680" cy="732908"/>
          </a:xfrm>
        </p:spPr>
        <p:txBody>
          <a:bodyPr/>
          <a:lstStyle/>
          <a:p>
            <a:pPr algn="ctr"/>
            <a:r>
              <a:rPr lang="lt-LT" sz="3200" b="1" i="1" dirty="0"/>
              <a:t>KOJŲ RAUMENŲ JĖGA- ŠUOLIS Į TOLĮ IŠ VIETOS</a:t>
            </a:r>
          </a:p>
        </p:txBody>
      </p:sp>
      <p:sp>
        <p:nvSpPr>
          <p:cNvPr id="15" name="Teksto vietos rezervavimo ženklas 14">
            <a:extLst>
              <a:ext uri="{FF2B5EF4-FFF2-40B4-BE49-F238E27FC236}">
                <a16:creationId xmlns:a16="http://schemas.microsoft.com/office/drawing/2014/main" id="{F671BC1F-ECE9-4409-9E57-F2E29DB9B046}"/>
              </a:ext>
            </a:extLst>
          </p:cNvPr>
          <p:cNvSpPr>
            <a:spLocks noGrp="1"/>
          </p:cNvSpPr>
          <p:nvPr>
            <p:ph type="body" sz="quarter" idx="14"/>
          </p:nvPr>
        </p:nvSpPr>
        <p:spPr>
          <a:xfrm>
            <a:off x="654621" y="1280160"/>
            <a:ext cx="10391331" cy="4836772"/>
          </a:xfrm>
        </p:spPr>
        <p:txBody>
          <a:bodyPr/>
          <a:lstStyle/>
          <a:p>
            <a:endParaRPr lang="lt-LT" dirty="0"/>
          </a:p>
        </p:txBody>
      </p:sp>
      <p:sp>
        <p:nvSpPr>
          <p:cNvPr id="5" name="Poraštės vietos rezervavimo ženklas 4">
            <a:extLst>
              <a:ext uri="{FF2B5EF4-FFF2-40B4-BE49-F238E27FC236}">
                <a16:creationId xmlns:a16="http://schemas.microsoft.com/office/drawing/2014/main" id="{1555D56A-B807-441A-9C40-296F52D4C46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rPr>
              <a:t>Presentation name</a:t>
            </a:r>
            <a:endParaRPr kumimoji="0" lang="en-US" sz="1400" b="0" i="0" u="none" strike="noStrike" kern="1200" cap="none" spc="0" normalizeH="0" baseline="0" noProof="0" dirty="0">
              <a:ln>
                <a:noFill/>
              </a:ln>
              <a:solidFill>
                <a:srgbClr val="8E96CD"/>
              </a:solidFill>
              <a:effectLst/>
              <a:uLnTx/>
              <a:uFillTx/>
              <a:latin typeface="Space Grotesk" pitchFamily="2" charset="77"/>
              <a:ea typeface="+mn-ea"/>
              <a:cs typeface="+mn-cs"/>
            </a:endParaRPr>
          </a:p>
        </p:txBody>
      </p:sp>
      <p:sp>
        <p:nvSpPr>
          <p:cNvPr id="6" name="Skaidrės numerio vietos rezervavimo ženklas 5">
            <a:extLst>
              <a:ext uri="{FF2B5EF4-FFF2-40B4-BE49-F238E27FC236}">
                <a16:creationId xmlns:a16="http://schemas.microsoft.com/office/drawing/2014/main" id="{732B78F9-B102-415E-95E0-9156AAD05A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graphicFrame>
        <p:nvGraphicFramePr>
          <p:cNvPr id="4" name="Diagrama 3">
            <a:extLst>
              <a:ext uri="{FF2B5EF4-FFF2-40B4-BE49-F238E27FC236}">
                <a16:creationId xmlns:a16="http://schemas.microsoft.com/office/drawing/2014/main" id="{FC5FB385-CE83-4136-A94F-1586B5776238}"/>
              </a:ext>
            </a:extLst>
          </p:cNvPr>
          <p:cNvGraphicFramePr/>
          <p:nvPr>
            <p:extLst>
              <p:ext uri="{D42A27DB-BD31-4B8C-83A1-F6EECF244321}">
                <p14:modId xmlns:p14="http://schemas.microsoft.com/office/powerpoint/2010/main" val="1733276446"/>
              </p:ext>
            </p:extLst>
          </p:nvPr>
        </p:nvGraphicFramePr>
        <p:xfrm>
          <a:off x="929640" y="628842"/>
          <a:ext cx="10244328"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3610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vadinimas 12">
            <a:extLst>
              <a:ext uri="{FF2B5EF4-FFF2-40B4-BE49-F238E27FC236}">
                <a16:creationId xmlns:a16="http://schemas.microsoft.com/office/drawing/2014/main" id="{E67DB384-93C9-4DE1-82BE-D7B0DB0143F9}"/>
              </a:ext>
            </a:extLst>
          </p:cNvPr>
          <p:cNvSpPr>
            <a:spLocks noGrp="1"/>
          </p:cNvSpPr>
          <p:nvPr>
            <p:ph type="title"/>
          </p:nvPr>
        </p:nvSpPr>
        <p:spPr>
          <a:xfrm>
            <a:off x="655320" y="300887"/>
            <a:ext cx="11125200" cy="732908"/>
          </a:xfrm>
        </p:spPr>
        <p:txBody>
          <a:bodyPr/>
          <a:lstStyle/>
          <a:p>
            <a:pPr algn="ctr"/>
            <a:r>
              <a:rPr lang="lt-LT" sz="3200" b="1" i="1" dirty="0"/>
              <a:t>KOJŲ RAUMENŲ JĖGA- ŠUOLIS Į TOLĮ IŠ VIETOS</a:t>
            </a:r>
          </a:p>
        </p:txBody>
      </p:sp>
      <p:sp>
        <p:nvSpPr>
          <p:cNvPr id="14" name="Teksto vietos rezervavimo ženklas 13">
            <a:extLst>
              <a:ext uri="{FF2B5EF4-FFF2-40B4-BE49-F238E27FC236}">
                <a16:creationId xmlns:a16="http://schemas.microsoft.com/office/drawing/2014/main" id="{6A6FDD3B-6A99-431B-A120-F2D12012B065}"/>
              </a:ext>
            </a:extLst>
          </p:cNvPr>
          <p:cNvSpPr>
            <a:spLocks noGrp="1"/>
          </p:cNvSpPr>
          <p:nvPr>
            <p:ph type="body" sz="quarter" idx="13"/>
          </p:nvPr>
        </p:nvSpPr>
        <p:spPr>
          <a:xfrm>
            <a:off x="2164080" y="997115"/>
            <a:ext cx="7080504" cy="732907"/>
          </a:xfrm>
        </p:spPr>
        <p:txBody>
          <a:bodyPr/>
          <a:lstStyle/>
          <a:p>
            <a:endParaRPr lang="lt-LT" dirty="0"/>
          </a:p>
        </p:txBody>
      </p:sp>
      <p:sp>
        <p:nvSpPr>
          <p:cNvPr id="15" name="Teksto vietos rezervavimo ženklas 14">
            <a:extLst>
              <a:ext uri="{FF2B5EF4-FFF2-40B4-BE49-F238E27FC236}">
                <a16:creationId xmlns:a16="http://schemas.microsoft.com/office/drawing/2014/main" id="{F671BC1F-ECE9-4409-9E57-F2E29DB9B046}"/>
              </a:ext>
            </a:extLst>
          </p:cNvPr>
          <p:cNvSpPr>
            <a:spLocks noGrp="1"/>
          </p:cNvSpPr>
          <p:nvPr>
            <p:ph type="body" sz="quarter" idx="14"/>
          </p:nvPr>
        </p:nvSpPr>
        <p:spPr>
          <a:xfrm>
            <a:off x="654621" y="997115"/>
            <a:ext cx="10391331" cy="5119817"/>
          </a:xfrm>
        </p:spPr>
        <p:txBody>
          <a:bodyPr/>
          <a:lstStyle/>
          <a:p>
            <a:endParaRPr lang="lt-LT" dirty="0"/>
          </a:p>
        </p:txBody>
      </p:sp>
      <p:sp>
        <p:nvSpPr>
          <p:cNvPr id="5" name="Poraštės vietos rezervavimo ženklas 4">
            <a:extLst>
              <a:ext uri="{FF2B5EF4-FFF2-40B4-BE49-F238E27FC236}">
                <a16:creationId xmlns:a16="http://schemas.microsoft.com/office/drawing/2014/main" id="{1555D56A-B807-441A-9C40-296F52D4C46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rPr>
              <a:t>Presentation name</a:t>
            </a:r>
            <a:endParaRPr kumimoji="0" lang="en-US" sz="1400" b="0" i="0" u="none" strike="noStrike" kern="1200" cap="none" spc="0" normalizeH="0" baseline="0" noProof="0" dirty="0">
              <a:ln>
                <a:noFill/>
              </a:ln>
              <a:solidFill>
                <a:srgbClr val="8E96CD"/>
              </a:solidFill>
              <a:effectLst/>
              <a:uLnTx/>
              <a:uFillTx/>
              <a:latin typeface="Space Grotesk" pitchFamily="2" charset="77"/>
              <a:ea typeface="+mn-ea"/>
              <a:cs typeface="+mn-cs"/>
            </a:endParaRPr>
          </a:p>
        </p:txBody>
      </p:sp>
      <p:sp>
        <p:nvSpPr>
          <p:cNvPr id="6" name="Skaidrės numerio vietos rezervavimo ženklas 5">
            <a:extLst>
              <a:ext uri="{FF2B5EF4-FFF2-40B4-BE49-F238E27FC236}">
                <a16:creationId xmlns:a16="http://schemas.microsoft.com/office/drawing/2014/main" id="{732B78F9-B102-415E-95E0-9156AAD05A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graphicFrame>
        <p:nvGraphicFramePr>
          <p:cNvPr id="4" name="Diagrama 3">
            <a:extLst>
              <a:ext uri="{FF2B5EF4-FFF2-40B4-BE49-F238E27FC236}">
                <a16:creationId xmlns:a16="http://schemas.microsoft.com/office/drawing/2014/main" id="{7A6B39CF-6B60-4A9D-ABAC-23B3C0299A5C}"/>
              </a:ext>
            </a:extLst>
          </p:cNvPr>
          <p:cNvGraphicFramePr/>
          <p:nvPr>
            <p:extLst>
              <p:ext uri="{D42A27DB-BD31-4B8C-83A1-F6EECF244321}">
                <p14:modId xmlns:p14="http://schemas.microsoft.com/office/powerpoint/2010/main" val="3100502009"/>
              </p:ext>
            </p:extLst>
          </p:nvPr>
        </p:nvGraphicFramePr>
        <p:xfrm>
          <a:off x="1146048" y="719666"/>
          <a:ext cx="9013952"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13374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vadinimas 12">
            <a:extLst>
              <a:ext uri="{FF2B5EF4-FFF2-40B4-BE49-F238E27FC236}">
                <a16:creationId xmlns:a16="http://schemas.microsoft.com/office/drawing/2014/main" id="{E67DB384-93C9-4DE1-82BE-D7B0DB0143F9}"/>
              </a:ext>
            </a:extLst>
          </p:cNvPr>
          <p:cNvSpPr>
            <a:spLocks noGrp="1"/>
          </p:cNvSpPr>
          <p:nvPr>
            <p:ph type="title"/>
          </p:nvPr>
        </p:nvSpPr>
        <p:spPr>
          <a:xfrm>
            <a:off x="655320" y="741068"/>
            <a:ext cx="10994136" cy="1262507"/>
          </a:xfrm>
        </p:spPr>
        <p:txBody>
          <a:bodyPr/>
          <a:lstStyle/>
          <a:p>
            <a:r>
              <a:rPr lang="lt-LT" sz="3200" b="1" i="1" dirty="0"/>
              <a:t>RANKŲ RAUMENŲ JĖGA- KYBOJIMAS SULENKTOMIS RANKOMIS</a:t>
            </a:r>
          </a:p>
        </p:txBody>
      </p:sp>
      <p:sp>
        <p:nvSpPr>
          <p:cNvPr id="14" name="Teksto vietos rezervavimo ženklas 13">
            <a:extLst>
              <a:ext uri="{FF2B5EF4-FFF2-40B4-BE49-F238E27FC236}">
                <a16:creationId xmlns:a16="http://schemas.microsoft.com/office/drawing/2014/main" id="{6A6FDD3B-6A99-431B-A120-F2D12012B065}"/>
              </a:ext>
            </a:extLst>
          </p:cNvPr>
          <p:cNvSpPr>
            <a:spLocks noGrp="1"/>
          </p:cNvSpPr>
          <p:nvPr>
            <p:ph type="body" sz="quarter" idx="13"/>
          </p:nvPr>
        </p:nvSpPr>
        <p:spPr>
          <a:xfrm>
            <a:off x="3190702" y="1365918"/>
            <a:ext cx="7080504" cy="732907"/>
          </a:xfrm>
        </p:spPr>
        <p:txBody>
          <a:bodyPr/>
          <a:lstStyle/>
          <a:p>
            <a:endParaRPr lang="lt-LT" dirty="0"/>
          </a:p>
        </p:txBody>
      </p:sp>
      <p:sp>
        <p:nvSpPr>
          <p:cNvPr id="5" name="Poraštės vietos rezervavimo ženklas 4">
            <a:extLst>
              <a:ext uri="{FF2B5EF4-FFF2-40B4-BE49-F238E27FC236}">
                <a16:creationId xmlns:a16="http://schemas.microsoft.com/office/drawing/2014/main" id="{1555D56A-B807-441A-9C40-296F52D4C46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rPr>
              <a:t>Presentation name</a:t>
            </a:r>
            <a:endParaRPr kumimoji="0" lang="en-US" sz="1400" b="0" i="0" u="none" strike="noStrike" kern="1200" cap="none" spc="0" normalizeH="0" baseline="0" noProof="0" dirty="0">
              <a:ln>
                <a:noFill/>
              </a:ln>
              <a:solidFill>
                <a:srgbClr val="8E96CD"/>
              </a:solidFill>
              <a:effectLst/>
              <a:uLnTx/>
              <a:uFillTx/>
              <a:latin typeface="Space Grotesk" pitchFamily="2" charset="77"/>
              <a:ea typeface="+mn-ea"/>
              <a:cs typeface="+mn-cs"/>
            </a:endParaRPr>
          </a:p>
        </p:txBody>
      </p:sp>
      <p:sp>
        <p:nvSpPr>
          <p:cNvPr id="6" name="Skaidrės numerio vietos rezervavimo ženklas 5">
            <a:extLst>
              <a:ext uri="{FF2B5EF4-FFF2-40B4-BE49-F238E27FC236}">
                <a16:creationId xmlns:a16="http://schemas.microsoft.com/office/drawing/2014/main" id="{732B78F9-B102-415E-95E0-9156AAD05A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graphicFrame>
        <p:nvGraphicFramePr>
          <p:cNvPr id="4" name="Diagrama 3">
            <a:extLst>
              <a:ext uri="{FF2B5EF4-FFF2-40B4-BE49-F238E27FC236}">
                <a16:creationId xmlns:a16="http://schemas.microsoft.com/office/drawing/2014/main" id="{157437DD-1F52-4228-A6E1-2C4FC4174564}"/>
              </a:ext>
            </a:extLst>
          </p:cNvPr>
          <p:cNvGraphicFramePr/>
          <p:nvPr>
            <p:extLst>
              <p:ext uri="{D42A27DB-BD31-4B8C-83A1-F6EECF244321}">
                <p14:modId xmlns:p14="http://schemas.microsoft.com/office/powerpoint/2010/main" val="3322866029"/>
              </p:ext>
            </p:extLst>
          </p:nvPr>
        </p:nvGraphicFramePr>
        <p:xfrm>
          <a:off x="779318" y="1798320"/>
          <a:ext cx="9597552" cy="47789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06079394"/>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2E34D0"/>
      </a:dk2>
      <a:lt2>
        <a:srgbClr val="FEFFFF"/>
      </a:lt2>
      <a:accent1>
        <a:srgbClr val="8D95CC"/>
      </a:accent1>
      <a:accent2>
        <a:srgbClr val="2E34D0"/>
      </a:accent2>
      <a:accent3>
        <a:srgbClr val="D5D7E8"/>
      </a:accent3>
      <a:accent4>
        <a:srgbClr val="151967"/>
      </a:accent4>
      <a:accent5>
        <a:srgbClr val="626A92"/>
      </a:accent5>
      <a:accent6>
        <a:srgbClr val="040415"/>
      </a:accent6>
      <a:hlink>
        <a:srgbClr val="000000"/>
      </a:hlink>
      <a:folHlink>
        <a:srgbClr val="8D95C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1103</TotalTime>
  <Words>675</Words>
  <Application>Microsoft Office PowerPoint</Application>
  <PresentationFormat>Plačiaekranė</PresentationFormat>
  <Paragraphs>75</Paragraphs>
  <Slides>17</Slides>
  <Notes>1</Notes>
  <HiddenSlides>0</HiddenSlides>
  <MMClips>0</MMClips>
  <ScaleCrop>false</ScaleCrop>
  <HeadingPairs>
    <vt:vector size="6" baseType="variant">
      <vt:variant>
        <vt:lpstr>Naudojami šriftai</vt:lpstr>
      </vt:variant>
      <vt:variant>
        <vt:i4>10</vt:i4>
      </vt:variant>
      <vt:variant>
        <vt:lpstr>Tema</vt:lpstr>
      </vt:variant>
      <vt:variant>
        <vt:i4>1</vt:i4>
      </vt:variant>
      <vt:variant>
        <vt:lpstr>Skaidrių pavadinimai</vt:lpstr>
      </vt:variant>
      <vt:variant>
        <vt:i4>17</vt:i4>
      </vt:variant>
    </vt:vector>
  </HeadingPairs>
  <TitlesOfParts>
    <vt:vector size="28" baseType="lpstr">
      <vt:lpstr>Arial</vt:lpstr>
      <vt:lpstr>Calibri</vt:lpstr>
      <vt:lpstr>Montserrat Light</vt:lpstr>
      <vt:lpstr>Montserrat Medium</vt:lpstr>
      <vt:lpstr>Montserrat SemiBold</vt:lpstr>
      <vt:lpstr>Rando</vt:lpstr>
      <vt:lpstr>System Font Regular</vt:lpstr>
      <vt:lpstr>Space Grotesk</vt:lpstr>
      <vt:lpstr>Space Grotesk Medium</vt:lpstr>
      <vt:lpstr>Times New Roman</vt:lpstr>
      <vt:lpstr>Office Theme</vt:lpstr>
      <vt:lpstr>„PowerPoint“ pateiktis</vt:lpstr>
      <vt:lpstr>„PowerPoint“ pateiktis</vt:lpstr>
      <vt:lpstr>PUSIAUSVYROS PRATIMAS- FLAMINGAS </vt:lpstr>
      <vt:lpstr>PUSIAUSVYROS PRATIMAS- FLAMINGAS</vt:lpstr>
      <vt:lpstr>LANKSTUMO PRATIMAS- SĖSTI-SIEKTI</vt:lpstr>
      <vt:lpstr>Lankstumo pratimas- sėsti- siekti</vt:lpstr>
      <vt:lpstr>KOJŲ RAUMENŲ JĖGA- ŠUOLIS Į TOLĮ IŠ VIETOS</vt:lpstr>
      <vt:lpstr>KOJŲ RAUMENŲ JĖGA- ŠUOLIS Į TOLĮ IŠ VIETOS</vt:lpstr>
      <vt:lpstr>RANKŲ RAUMENŲ JĖGA- KYBOJIMAS SULENKTOMIS RANKOMIS</vt:lpstr>
      <vt:lpstr>RANKŲ RAUMENŲ JĖGA- KYBOJIMAS SULENKTOMIS RANKOMIS</vt:lpstr>
      <vt:lpstr>gREITUMAS IR VIKRUMAS- 10x5 m bėgimas šaudykle </vt:lpstr>
      <vt:lpstr>gREITUMAS IR VIKRUMAS- 10x5 m bėgimas šaudykle </vt:lpstr>
      <vt:lpstr>ŠIRDIES IR KRAUJAGYSLIŲ SISTEMOS PAJĖGUMAS- 20 M BĖGIMAS ŠAUDYKLE</vt:lpstr>
      <vt:lpstr>gREITUMAS IR VIKRUMAS- 10x5 m bėgimas šaudykle </vt:lpstr>
      <vt:lpstr>1. MOKINIŲ FIZINIO PAJĖGUMO TESTAVIMO PUSIAUSVYROS PRATIMŲ ATLIKIME REZULTATAS TIEK BERNIUKŲ, TIEK MERGAIČIŲ- PAKANKAMAI GERAS. Dominuoja sveikatai palanki Fp zona. Tobulėjimo ir sveikatos rizikos zonoje tik keli mokiniai. Šio pratimo atlikime berniukų ir mergaičių rezultaTaI panašūs. 2. Lankstumo testavimo pratime rezultatas prastesnis- dominuoja tobulėjimo zonos rodikliai berniukų tarpe, mergaičių- daugmaž panašiai tarp tobulėjimo ir sveikatos rizikos zonos.   Sveikatai palankios zonos ribose šį pratimą visose amžiaus grupėse atliko vos keli mokiniai.  3. Kojų raumenų jėgos pratimus mokiniai atliko pakankamai gerai- dominuoja sveikatai palanki FP zona visose amžiaus grupėse tiek berniukų, tiek mergaičių. Taip pat didelė dalis mokinių šį pratimą atliko tobulėjimo zonos ribose. Sveikatos rizikos zonoje po kelis mokinius tiek berniukų, tiek mergaičių visose amžiaus grupėse. 4. Rankų raumenų jėgos testavime dominuoja tobulėjimo zonos rezultatai abiejų lyčių ir amžiaus grupių tarpe.  Tačiau daugiau palankios sveikatai zonos rezultatų berniukų yra daugiau nei mergaičių. Taip pat mergaičių daugiau rizikos sveikatai zonos rezultatų. 5. Greitumo ir vikrumo testo rezultatai  Berniukų tarpe dominuoja palankios sveikatos zonos, o r tobulėjimo zonos - Mergaičių daugiau. Taip pat daugiau mergaičių ir sveikatos rizikos zonos rezultatų. Berniukų sveikatos palankios zonos rezultatai šio pratimo pakankamai neblogi, vos mažiau nei tobulėjimo zonos.  6. Širdies ir kraujagyslių sistemos  pajėgumo testo  rezultatas berniukų tarpe dominuoja sveikatai palankios zonos; mergaičių- 11 metų amžiaus grupėje aukšti rezultatai, o kitose grupėse dominuoja tobulėjimo zonos rezultatas. Nors lyginant su kitomis rungtimis šio pratimo rezultatai aukštesni  ir mergaičių sveikatai palankioje zonoje.  Berniukų šio pratimo rezultatai sveikatos rizikos zonoje minimalūs- 12 ir 14 metų amžiaus grupėse yra 0. </vt:lpstr>
      <vt:lpstr>  Mokinių fizinio pajėgumo testų rezultatai negali būti traktuojami kaip mokiniams privalomos įvykdyti normos. Kiekvieno mokinio fizinės ypatybės priskyrimas sveikatai palankios, tobulėjimo  ar sveikatos rizikos  zonai yra skirtas gerinti savo fizinį pajėgumą, tuo pačiu ir sveikatos būklę.   Rekomendacijos:  - Rekomenduojama mokiniams aktyviau dalyvauti fIzinio lavinimo pamokose. - Daugiau laiko skirti fiziniam aktyvumui laisvalaikiu. - Į fizinio aktyvumo didnimą įsitraukti visa šeima. - rekomenduojama atlikti periodiškai pratimus skirtus kojų (PRITUPIMAI, ŠUOLIUKAI IR PAN.) IR RANKŲ ( METIMAI ĮVAIRAUS SVORIO IR DYDŽIO KAMUOLIŲ, PRISITRAUKIMAI, ATSISPAUDIMAI) raumenų stiprinimui, orientacijos  BEI GREITUMO IR VIKRUMO gerinimuI (GRUPINIAI, KOMANDINIAI ZAIDIMAI) -  KEISTI PASYVŲ POILSĮ Į DAUGIAU AR MAŽIAU FIZIŠKAI AKTYVŲ.  </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Aiste Ginaityte</dc:creator>
  <cp:lastModifiedBy>Vartotojas</cp:lastModifiedBy>
  <cp:revision>89</cp:revision>
  <dcterms:created xsi:type="dcterms:W3CDTF">2019-07-24T07:24:43Z</dcterms:created>
  <dcterms:modified xsi:type="dcterms:W3CDTF">2026-06-11T06:28:10Z</dcterms:modified>
</cp:coreProperties>
</file>